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96" r:id="rId1"/>
  </p:sldMasterIdLst>
  <p:notesMasterIdLst>
    <p:notesMasterId r:id="rId14"/>
  </p:notesMasterIdLst>
  <p:handoutMasterIdLst>
    <p:handoutMasterId r:id="rId15"/>
  </p:handoutMasterIdLst>
  <p:sldIdLst>
    <p:sldId id="261" r:id="rId2"/>
    <p:sldId id="266" r:id="rId3"/>
    <p:sldId id="385" r:id="rId4"/>
    <p:sldId id="331" r:id="rId5"/>
    <p:sldId id="369" r:id="rId6"/>
    <p:sldId id="386" r:id="rId7"/>
    <p:sldId id="387" r:id="rId8"/>
    <p:sldId id="392" r:id="rId9"/>
    <p:sldId id="388" r:id="rId10"/>
    <p:sldId id="389" r:id="rId11"/>
    <p:sldId id="390" r:id="rId12"/>
    <p:sldId id="391" r:id="rId13"/>
  </p:sldIdLst>
  <p:sldSz cx="9144000" cy="5143500" type="screen16x9"/>
  <p:notesSz cx="6858000" cy="9144000"/>
  <p:defaultTextStyle>
    <a:defPPr>
      <a:defRPr lang="en-US"/>
    </a:defPPr>
    <a:lvl1pPr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1pPr>
    <a:lvl2pPr marL="407988" indent="49213"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2pPr>
    <a:lvl3pPr marL="815975" indent="98425"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3pPr>
    <a:lvl4pPr marL="1223963" indent="147638"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4pPr>
    <a:lvl5pPr marL="1631950" indent="196850"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5pPr>
    <a:lvl6pPr marL="2286000" algn="l" defTabSz="457200" rtl="0" eaLnBrk="1" latinLnBrk="0" hangingPunct="1">
      <a:defRPr sz="1600" kern="1200">
        <a:solidFill>
          <a:schemeClr val="tx1"/>
        </a:solidFill>
        <a:latin typeface="Calibri" charset="0"/>
        <a:ea typeface="ＭＳ Ｐゴシック" charset="0"/>
        <a:cs typeface="ＭＳ Ｐゴシック" charset="0"/>
      </a:defRPr>
    </a:lvl6pPr>
    <a:lvl7pPr marL="2743200" algn="l" defTabSz="457200" rtl="0" eaLnBrk="1" latinLnBrk="0" hangingPunct="1">
      <a:defRPr sz="1600" kern="1200">
        <a:solidFill>
          <a:schemeClr val="tx1"/>
        </a:solidFill>
        <a:latin typeface="Calibri" charset="0"/>
        <a:ea typeface="ＭＳ Ｐゴシック" charset="0"/>
        <a:cs typeface="ＭＳ Ｐゴシック" charset="0"/>
      </a:defRPr>
    </a:lvl7pPr>
    <a:lvl8pPr marL="3200400" algn="l" defTabSz="457200" rtl="0" eaLnBrk="1" latinLnBrk="0" hangingPunct="1">
      <a:defRPr sz="1600" kern="1200">
        <a:solidFill>
          <a:schemeClr val="tx1"/>
        </a:solidFill>
        <a:latin typeface="Calibri" charset="0"/>
        <a:ea typeface="ＭＳ Ｐゴシック" charset="0"/>
        <a:cs typeface="ＭＳ Ｐゴシック" charset="0"/>
      </a:defRPr>
    </a:lvl8pPr>
    <a:lvl9pPr marL="3657600" algn="l" defTabSz="457200" rtl="0" eaLnBrk="1" latinLnBrk="0" hangingPunct="1">
      <a:defRPr sz="1600"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574">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05B"/>
    <a:srgbClr val="A8C9DF"/>
    <a:srgbClr val="B1D0ED"/>
    <a:srgbClr val="92DCFA"/>
    <a:srgbClr val="DC9800"/>
    <a:srgbClr val="FFC11E"/>
    <a:srgbClr val="E59E00"/>
    <a:srgbClr val="FFB933"/>
    <a:srgbClr val="71BB3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3" autoAdjust="0"/>
    <p:restoredTop sz="82844" autoAdjust="0"/>
  </p:normalViewPr>
  <p:slideViewPr>
    <p:cSldViewPr snapToGrid="0">
      <p:cViewPr varScale="1">
        <p:scale>
          <a:sx n="122" d="100"/>
          <a:sy n="122" d="100"/>
        </p:scale>
        <p:origin x="1792" y="192"/>
      </p:cViewPr>
      <p:guideLst>
        <p:guide orient="horz" pos="574"/>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4" d="100"/>
        <a:sy n="154" d="100"/>
      </p:scale>
      <p:origin x="0" y="0"/>
    </p:cViewPr>
  </p:sorterViewPr>
  <p:notesViewPr>
    <p:cSldViewPr snapToGrid="0">
      <p:cViewPr>
        <p:scale>
          <a:sx n="180" d="100"/>
          <a:sy n="180" d="100"/>
        </p:scale>
        <p:origin x="-1616" y="-8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BCBF0227-73D1-FF4A-BC91-FE958290113F}" type="datetimeFigureOut">
              <a:rPr lang="en-US"/>
              <a:pPr>
                <a:defRPr/>
              </a:pPr>
              <a:t>4/3/19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80902DB4-DCF7-384E-9ED7-C4FF588CAE00}" type="slidenum">
              <a:rPr lang="en-US"/>
              <a:pPr>
                <a:defRPr/>
              </a:pPr>
              <a:t>‹#›</a:t>
            </a:fld>
            <a:endParaRPr lang="en-US"/>
          </a:p>
        </p:txBody>
      </p:sp>
    </p:spTree>
    <p:extLst>
      <p:ext uri="{BB962C8B-B14F-4D97-AF65-F5344CB8AC3E}">
        <p14:creationId xmlns:p14="http://schemas.microsoft.com/office/powerpoint/2010/main" val="465481461"/>
      </p:ext>
    </p:extLst>
  </p:cSld>
  <p:clrMap bg1="lt1" tx1="dk1" bg2="lt2" tx2="dk2" accent1="accent1" accent2="accent2" accent3="accent3" accent4="accent4" accent5="accent5" accent6="accent6" hlink="hlink" folHlink="folHlink"/>
  <p:hf hdr="0" ftr="0" dt="0"/>
</p:handoutMaster>
</file>

<file path=ppt/media/image10.jpg>
</file>

<file path=ppt/media/image11.png>
</file>

<file path=ppt/media/image12.jpeg>
</file>

<file path=ppt/media/image13.png>
</file>

<file path=ppt/media/image14.png>
</file>

<file path=ppt/media/image15.svg>
</file>

<file path=ppt/media/image2.png>
</file>

<file path=ppt/media/image3.png>
</file>

<file path=ppt/media/image4.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4A37B67A-BA50-DA43-8534-0AD0821A1339}" type="datetimeFigureOut">
              <a:rPr lang="en-US"/>
              <a:pPr>
                <a:defRPr/>
              </a:pPr>
              <a:t>4/3/19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CA066C01-18BF-6F4D-9334-C915035FD91A}" type="slidenum">
              <a:rPr lang="en-US"/>
              <a:pPr>
                <a:defRPr/>
              </a:pPr>
              <a:t>‹#›</a:t>
            </a:fld>
            <a:endParaRPr lang="en-US"/>
          </a:p>
        </p:txBody>
      </p:sp>
    </p:spTree>
    <p:extLst>
      <p:ext uri="{BB962C8B-B14F-4D97-AF65-F5344CB8AC3E}">
        <p14:creationId xmlns:p14="http://schemas.microsoft.com/office/powerpoint/2010/main" val="3098169241"/>
      </p:ext>
    </p:extLst>
  </p:cSld>
  <p:clrMap bg1="lt1" tx1="dk1" bg2="lt2" tx2="dk2" accent1="accent1" accent2="accent2" accent3="accent3" accent4="accent4" accent5="accent5" accent6="accent6" hlink="hlink" folHlink="folHlink"/>
  <p:hf hdr="0" ftr="0" dt="0"/>
  <p:notesStyle>
    <a:lvl1pPr algn="l" defTabSz="512763" rtl="0" fontAlgn="base">
      <a:spcBef>
        <a:spcPct val="30000"/>
      </a:spcBef>
      <a:spcAft>
        <a:spcPct val="0"/>
      </a:spcAft>
      <a:defRPr sz="1000" kern="1200">
        <a:solidFill>
          <a:schemeClr val="tx1"/>
        </a:solidFill>
        <a:latin typeface="+mn-lt"/>
        <a:ea typeface="ＭＳ Ｐゴシック" charset="0"/>
        <a:cs typeface="ＭＳ Ｐゴシック" charset="0"/>
      </a:defRPr>
    </a:lvl1pPr>
    <a:lvl2pPr marL="255588" algn="l" defTabSz="512763" rtl="0" fontAlgn="base">
      <a:spcBef>
        <a:spcPct val="30000"/>
      </a:spcBef>
      <a:spcAft>
        <a:spcPct val="0"/>
      </a:spcAft>
      <a:defRPr sz="1000" kern="1200">
        <a:solidFill>
          <a:schemeClr val="tx1"/>
        </a:solidFill>
        <a:latin typeface="+mn-lt"/>
        <a:ea typeface="ＭＳ Ｐゴシック" charset="0"/>
        <a:cs typeface="+mn-cs"/>
      </a:defRPr>
    </a:lvl2pPr>
    <a:lvl3pPr marL="512763" algn="l" defTabSz="512763" rtl="0" fontAlgn="base">
      <a:spcBef>
        <a:spcPct val="30000"/>
      </a:spcBef>
      <a:spcAft>
        <a:spcPct val="0"/>
      </a:spcAft>
      <a:defRPr sz="1000" kern="1200">
        <a:solidFill>
          <a:schemeClr val="tx1"/>
        </a:solidFill>
        <a:latin typeface="+mn-lt"/>
        <a:ea typeface="ＭＳ Ｐゴシック" charset="0"/>
        <a:cs typeface="+mn-cs"/>
      </a:defRPr>
    </a:lvl3pPr>
    <a:lvl4pPr marL="769938" algn="l" defTabSz="512763" rtl="0" fontAlgn="base">
      <a:spcBef>
        <a:spcPct val="30000"/>
      </a:spcBef>
      <a:spcAft>
        <a:spcPct val="0"/>
      </a:spcAft>
      <a:defRPr sz="1000" kern="1200">
        <a:solidFill>
          <a:schemeClr val="tx1"/>
        </a:solidFill>
        <a:latin typeface="+mn-lt"/>
        <a:ea typeface="ＭＳ Ｐゴシック" charset="0"/>
        <a:cs typeface="+mn-cs"/>
      </a:defRPr>
    </a:lvl4pPr>
    <a:lvl5pPr marL="1027113" algn="l" defTabSz="512763" rtl="0" fontAlgn="base">
      <a:spcBef>
        <a:spcPct val="30000"/>
      </a:spcBef>
      <a:spcAft>
        <a:spcPct val="0"/>
      </a:spcAft>
      <a:defRPr sz="1000" kern="1200">
        <a:solidFill>
          <a:schemeClr val="tx1"/>
        </a:solidFill>
        <a:latin typeface="+mn-lt"/>
        <a:ea typeface="ＭＳ Ｐゴシック" charset="0"/>
        <a:cs typeface="+mn-cs"/>
      </a:defRPr>
    </a:lvl5pPr>
    <a:lvl6pPr marL="1285646" algn="l" defTabSz="514259" rtl="0" eaLnBrk="1" latinLnBrk="0" hangingPunct="1">
      <a:defRPr sz="700" kern="1200">
        <a:solidFill>
          <a:schemeClr val="tx1"/>
        </a:solidFill>
        <a:latin typeface="+mn-lt"/>
        <a:ea typeface="+mn-ea"/>
        <a:cs typeface="+mn-cs"/>
      </a:defRPr>
    </a:lvl6pPr>
    <a:lvl7pPr marL="1542776" algn="l" defTabSz="514259" rtl="0" eaLnBrk="1" latinLnBrk="0" hangingPunct="1">
      <a:defRPr sz="700" kern="1200">
        <a:solidFill>
          <a:schemeClr val="tx1"/>
        </a:solidFill>
        <a:latin typeface="+mn-lt"/>
        <a:ea typeface="+mn-ea"/>
        <a:cs typeface="+mn-cs"/>
      </a:defRPr>
    </a:lvl7pPr>
    <a:lvl8pPr marL="1799905" algn="l" defTabSz="514259" rtl="0" eaLnBrk="1" latinLnBrk="0" hangingPunct="1">
      <a:defRPr sz="700" kern="1200">
        <a:solidFill>
          <a:schemeClr val="tx1"/>
        </a:solidFill>
        <a:latin typeface="+mn-lt"/>
        <a:ea typeface="+mn-ea"/>
        <a:cs typeface="+mn-cs"/>
      </a:defRPr>
    </a:lvl8pPr>
    <a:lvl9pPr marL="2057034" algn="l" defTabSz="514259" rtl="0" eaLnBrk="1" latinLnBrk="0" hangingPunct="1">
      <a:defRPr sz="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a:t>
            </a:fld>
            <a:endParaRPr lang="en-US"/>
          </a:p>
        </p:txBody>
      </p:sp>
    </p:spTree>
    <p:extLst>
      <p:ext uri="{BB962C8B-B14F-4D97-AF65-F5344CB8AC3E}">
        <p14:creationId xmlns:p14="http://schemas.microsoft.com/office/powerpoint/2010/main" val="4073857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12</a:t>
            </a:fld>
            <a:endParaRPr lang="en-US"/>
          </a:p>
        </p:txBody>
      </p:sp>
    </p:spTree>
    <p:extLst>
      <p:ext uri="{BB962C8B-B14F-4D97-AF65-F5344CB8AC3E}">
        <p14:creationId xmlns:p14="http://schemas.microsoft.com/office/powerpoint/2010/main" val="2965081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2</a:t>
            </a:fld>
            <a:endParaRPr lang="en-US"/>
          </a:p>
        </p:txBody>
      </p:sp>
    </p:spTree>
    <p:extLst>
      <p:ext uri="{BB962C8B-B14F-4D97-AF65-F5344CB8AC3E}">
        <p14:creationId xmlns:p14="http://schemas.microsoft.com/office/powerpoint/2010/main" val="36584031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3</a:t>
            </a:fld>
            <a:endParaRPr lang="en-US"/>
          </a:p>
        </p:txBody>
      </p:sp>
    </p:spTree>
    <p:extLst>
      <p:ext uri="{BB962C8B-B14F-4D97-AF65-F5344CB8AC3E}">
        <p14:creationId xmlns:p14="http://schemas.microsoft.com/office/powerpoint/2010/main" val="989533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5</a:t>
            </a:fld>
            <a:endParaRPr lang="en-US"/>
          </a:p>
        </p:txBody>
      </p:sp>
    </p:spTree>
    <p:extLst>
      <p:ext uri="{BB962C8B-B14F-4D97-AF65-F5344CB8AC3E}">
        <p14:creationId xmlns:p14="http://schemas.microsoft.com/office/powerpoint/2010/main" val="4065159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6</a:t>
            </a:fld>
            <a:endParaRPr lang="en-US"/>
          </a:p>
        </p:txBody>
      </p:sp>
    </p:spTree>
    <p:extLst>
      <p:ext uri="{BB962C8B-B14F-4D97-AF65-F5344CB8AC3E}">
        <p14:creationId xmlns:p14="http://schemas.microsoft.com/office/powerpoint/2010/main" val="2471363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7</a:t>
            </a:fld>
            <a:endParaRPr lang="en-US"/>
          </a:p>
        </p:txBody>
      </p:sp>
    </p:spTree>
    <p:extLst>
      <p:ext uri="{BB962C8B-B14F-4D97-AF65-F5344CB8AC3E}">
        <p14:creationId xmlns:p14="http://schemas.microsoft.com/office/powerpoint/2010/main" val="1364198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8</a:t>
            </a:fld>
            <a:endParaRPr lang="en-US"/>
          </a:p>
        </p:txBody>
      </p:sp>
    </p:spTree>
    <p:extLst>
      <p:ext uri="{BB962C8B-B14F-4D97-AF65-F5344CB8AC3E}">
        <p14:creationId xmlns:p14="http://schemas.microsoft.com/office/powerpoint/2010/main" val="25180029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9</a:t>
            </a:fld>
            <a:endParaRPr lang="en-US"/>
          </a:p>
        </p:txBody>
      </p:sp>
    </p:spTree>
    <p:extLst>
      <p:ext uri="{BB962C8B-B14F-4D97-AF65-F5344CB8AC3E}">
        <p14:creationId xmlns:p14="http://schemas.microsoft.com/office/powerpoint/2010/main" val="1803569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11</a:t>
            </a:fld>
            <a:endParaRPr lang="en-US"/>
          </a:p>
        </p:txBody>
      </p:sp>
    </p:spTree>
    <p:extLst>
      <p:ext uri="{BB962C8B-B14F-4D97-AF65-F5344CB8AC3E}">
        <p14:creationId xmlns:p14="http://schemas.microsoft.com/office/powerpoint/2010/main" val="24543598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5.emf"/></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emf"/></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46.xml.rels><?xml version="1.0" encoding="UTF-8" standalone="yes"?>
<Relationships xmlns="http://schemas.openxmlformats.org/package/2006/relationships"><Relationship Id="rId2" Type="http://schemas.openxmlformats.org/officeDocument/2006/relationships/hyperlink" Target="mailto:powerpoint@splunk.com" TargetMode="External"/><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bwMode="auto">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78" y="213"/>
            <a:ext cx="9143244" cy="5143075"/>
          </a:xfrm>
          <a:prstGeom prst="rect">
            <a:avLst/>
          </a:prstGeom>
        </p:spPr>
      </p:pic>
      <p:sp>
        <p:nvSpPr>
          <p:cNvPr id="2" name="Title 1"/>
          <p:cNvSpPr>
            <a:spLocks noGrp="1"/>
          </p:cNvSpPr>
          <p:nvPr>
            <p:ph type="title" hasCustomPrompt="1"/>
          </p:nvPr>
        </p:nvSpPr>
        <p:spPr bwMode="white">
          <a:xfrm>
            <a:off x="506462" y="237510"/>
            <a:ext cx="8084086" cy="2154865"/>
          </a:xfrm>
        </p:spPr>
        <p:txBody>
          <a:bodyPr anchor="b" anchorCtr="0">
            <a:noAutofit/>
          </a:bodyPr>
          <a:lstStyle>
            <a:lvl1pPr algn="l">
              <a:lnSpc>
                <a:spcPct val="100000"/>
              </a:lnSpc>
              <a:defRPr sz="4050" b="0" baseline="0"/>
            </a:lvl1pPr>
          </a:lstStyle>
          <a:p>
            <a:r>
              <a:rPr lang="en-US" dirty="0"/>
              <a:t>Presentation Title</a:t>
            </a:r>
          </a:p>
        </p:txBody>
      </p:sp>
      <p:sp>
        <p:nvSpPr>
          <p:cNvPr id="21" name="Text Placeholder 20"/>
          <p:cNvSpPr>
            <a:spLocks noGrp="1"/>
          </p:cNvSpPr>
          <p:nvPr>
            <p:ph type="body" sz="quarter" idx="12" hasCustomPrompt="1"/>
          </p:nvPr>
        </p:nvSpPr>
        <p:spPr bwMode="white">
          <a:xfrm>
            <a:off x="506461" y="2535215"/>
            <a:ext cx="5346332" cy="741210"/>
          </a:xfrm>
        </p:spPr>
        <p:txBody>
          <a:bodyPr tIns="0" bIns="91440" anchor="t"/>
          <a:lstStyle>
            <a:lvl1pPr marL="0" indent="0" algn="l">
              <a:buFontTx/>
              <a:buNone/>
              <a:defRPr sz="2100" baseline="0"/>
            </a:lvl1pPr>
            <a:lvl2pPr marL="342900" indent="0" algn="l">
              <a:buFontTx/>
              <a:buNone/>
              <a:defRPr/>
            </a:lvl2pPr>
            <a:lvl3pPr marL="685800" indent="0" algn="l">
              <a:buFontTx/>
              <a:buNone/>
              <a:defRPr/>
            </a:lvl3pPr>
            <a:lvl4pPr marL="1028700" indent="0" algn="l">
              <a:buFontTx/>
              <a:buNone/>
              <a:defRPr/>
            </a:lvl4pPr>
            <a:lvl5pPr algn="l">
              <a:buFontTx/>
              <a:buNone/>
              <a:defRPr/>
            </a:lvl5pPr>
          </a:lstStyle>
          <a:p>
            <a:pPr lvl="0"/>
            <a:r>
              <a:rPr lang="en-US" dirty="0"/>
              <a:t>Possible Sub-Head Information on One, Two, or Even Three Lines</a:t>
            </a:r>
          </a:p>
        </p:txBody>
      </p:sp>
      <p:sp>
        <p:nvSpPr>
          <p:cNvPr id="25" name="Text Placeholder 24"/>
          <p:cNvSpPr>
            <a:spLocks noGrp="1"/>
          </p:cNvSpPr>
          <p:nvPr>
            <p:ph type="body" sz="quarter" idx="14" hasCustomPrompt="1"/>
          </p:nvPr>
        </p:nvSpPr>
        <p:spPr bwMode="white">
          <a:xfrm>
            <a:off x="506462" y="3294085"/>
            <a:ext cx="5346332" cy="488915"/>
          </a:xfrm>
        </p:spPr>
        <p:txBody>
          <a:bodyPr>
            <a:noAutofit/>
          </a:bodyPr>
          <a:lstStyle>
            <a:lvl1pPr marL="0" indent="0">
              <a:buFontTx/>
              <a:buNone/>
              <a:defRPr sz="150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Presenter’s Name  |  Title &amp; Specialization</a:t>
            </a:r>
          </a:p>
        </p:txBody>
      </p:sp>
      <p:grpSp>
        <p:nvGrpSpPr>
          <p:cNvPr id="6" name="Group 5" hidden="1"/>
          <p:cNvGrpSpPr/>
          <p:nvPr>
            <p:custDataLst>
              <p:tags r:id="rId1"/>
            </p:custDataLst>
          </p:nvPr>
        </p:nvGrpSpPr>
        <p:grpSpPr bwMode="blackGray">
          <a:xfrm>
            <a:off x="-5" y="1"/>
            <a:ext cx="9144006" cy="5143502"/>
            <a:chOff x="-7" y="0"/>
            <a:chExt cx="12192008" cy="6858003"/>
          </a:xfrm>
        </p:grpSpPr>
        <p:grpSp>
          <p:nvGrpSpPr>
            <p:cNvPr id="7" name="Group 6" hidden="1"/>
            <p:cNvGrpSpPr/>
            <p:nvPr/>
          </p:nvGrpSpPr>
          <p:grpSpPr bwMode="blackGray">
            <a:xfrm>
              <a:off x="-7" y="0"/>
              <a:ext cx="12192008" cy="6858003"/>
              <a:chOff x="-7" y="0"/>
              <a:chExt cx="12192008" cy="6858003"/>
            </a:xfrm>
            <a:solidFill>
              <a:srgbClr val="7030A0">
                <a:alpha val="10000"/>
              </a:srgbClr>
            </a:solidFill>
          </p:grpSpPr>
          <p:sp>
            <p:nvSpPr>
              <p:cNvPr id="50" name="Rectangle 49"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1" name="Rectangle 50"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Rectangle 51"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3" name="Rectangle 52"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4" name="Rectangle 53"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8" name="Group 7" hidden="1"/>
            <p:cNvGrpSpPr/>
            <p:nvPr/>
          </p:nvGrpSpPr>
          <p:grpSpPr bwMode="blackGray">
            <a:xfrm>
              <a:off x="456062" y="304801"/>
              <a:ext cx="11279875" cy="5599075"/>
              <a:chOff x="0" y="304801"/>
              <a:chExt cx="12192000" cy="5599075"/>
            </a:xfrm>
          </p:grpSpPr>
          <p:cxnSp>
            <p:nvCxnSpPr>
              <p:cNvPr id="23" name="Straight Connector 22"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hidden="1"/>
            <p:cNvGrpSpPr/>
            <p:nvPr/>
          </p:nvGrpSpPr>
          <p:grpSpPr bwMode="blackGray">
            <a:xfrm>
              <a:off x="456062" y="304801"/>
              <a:ext cx="11277720" cy="5599075"/>
              <a:chOff x="456062" y="304801"/>
              <a:chExt cx="11277720" cy="5817450"/>
            </a:xfrm>
          </p:grpSpPr>
          <p:sp>
            <p:nvSpPr>
              <p:cNvPr id="10" name="Rectangle 9"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 name="Rectangle 10"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2" name="Rectangle 11"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3" name="Rectangle 1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 name="Rectangle 1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5" name="Rectangle 1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6" name="Rectangle 1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7" name="Rectangle 1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8" name="Rectangle 1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Rectangle 21"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55" name="TextBox 54"/>
          <p:cNvSpPr txBox="1"/>
          <p:nvPr/>
        </p:nvSpPr>
        <p:spPr>
          <a:xfrm>
            <a:off x="5204012" y="26149"/>
            <a:ext cx="39367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56" name="Text Placeholder 24"/>
          <p:cNvSpPr>
            <a:spLocks noGrp="1"/>
          </p:cNvSpPr>
          <p:nvPr>
            <p:ph type="body" sz="quarter" idx="15" hasCustomPrompt="1"/>
          </p:nvPr>
        </p:nvSpPr>
        <p:spPr bwMode="white">
          <a:xfrm>
            <a:off x="506462" y="3800660"/>
            <a:ext cx="5346332" cy="488915"/>
          </a:xfrm>
        </p:spPr>
        <p:txBody>
          <a:bodyPr>
            <a:noAutofit/>
          </a:bodyPr>
          <a:lstStyle>
            <a:lvl1pPr marL="259556" marR="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sz="135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Date  |  Version</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 Dark">
    <p:bg>
      <p:bgRef idx="1001">
        <a:schemeClr val="bg1"/>
      </p:bgRef>
    </p:bg>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8" name="Picture 7"/>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ntent - Dark">
    <p:bg>
      <p:bgRef idx="1001">
        <a:schemeClr val="bg2"/>
      </p:bgRef>
    </p:bg>
    <p:spTree>
      <p:nvGrpSpPr>
        <p:cNvPr id="1" name=""/>
        <p:cNvGrpSpPr/>
        <p:nvPr/>
      </p:nvGrpSpPr>
      <p:grpSpPr>
        <a:xfrm>
          <a:off x="0" y="0"/>
          <a:ext cx="0" cy="0"/>
          <a:chOff x="0" y="0"/>
          <a:chExt cx="0" cy="0"/>
        </a:xfrm>
      </p:grpSpPr>
      <p:pic>
        <p:nvPicPr>
          <p:cNvPr id="10" name="Picture 9"/>
          <p:cNvPicPr>
            <a:picLocks/>
          </p:cNvPicPr>
          <p:nvPr/>
        </p:nvPicPr>
        <p:blipFill>
          <a:blip r:embed="rId2"/>
          <a:stretch>
            <a:fillRect/>
          </a:stretch>
        </p:blipFill>
        <p:spPr>
          <a:xfrm>
            <a:off x="7309676" y="4773881"/>
            <a:ext cx="1604772" cy="226314"/>
          </a:xfrm>
          <a:prstGeom prst="rect">
            <a:avLst/>
          </a:prstGeom>
        </p:spPr>
      </p:pic>
      <p:sp>
        <p:nvSpPr>
          <p:cNvPr id="15"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Up Quot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7"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4"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Up Quote - Dark">
    <p:bg>
      <p:bgRef idx="1001">
        <a:schemeClr val="bg2"/>
      </p:bgRef>
    </p:bg>
    <p:spTree>
      <p:nvGrpSpPr>
        <p:cNvPr id="1" name=""/>
        <p:cNvGrpSpPr/>
        <p:nvPr/>
      </p:nvGrpSpPr>
      <p:grpSpPr>
        <a:xfrm>
          <a:off x="0" y="0"/>
          <a:ext cx="0" cy="0"/>
          <a:chOff x="0" y="0"/>
          <a:chExt cx="0" cy="0"/>
        </a:xfrm>
      </p:grpSpPr>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1"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2"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Only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8"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No Title">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No Title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No Footer">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7"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 name="Rectangle 1"/>
          <p:cNvSpPr/>
          <p:nvPr/>
        </p:nvSpPr>
        <p:spPr>
          <a:xfrm>
            <a:off x="-1" y="4084320"/>
            <a:ext cx="7338060" cy="1066800"/>
          </a:xfrm>
          <a:custGeom>
            <a:avLst/>
            <a:gdLst>
              <a:gd name="connsiteX0" fmla="*/ 0 w 12192000"/>
              <a:gd name="connsiteY0" fmla="*/ 0 h 1412240"/>
              <a:gd name="connsiteX1" fmla="*/ 12192000 w 12192000"/>
              <a:gd name="connsiteY1" fmla="*/ 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9662160 w 12192000"/>
              <a:gd name="connsiteY1" fmla="*/ 102616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8961120 w 12192000"/>
              <a:gd name="connsiteY1" fmla="*/ 762000 h 1412240"/>
              <a:gd name="connsiteX2" fmla="*/ 12192000 w 12192000"/>
              <a:gd name="connsiteY2" fmla="*/ 1412240 h 1412240"/>
              <a:gd name="connsiteX3" fmla="*/ 0 w 12192000"/>
              <a:gd name="connsiteY3" fmla="*/ 1412240 h 1412240"/>
              <a:gd name="connsiteX4" fmla="*/ 0 w 12192000"/>
              <a:gd name="connsiteY4" fmla="*/ 0 h 1412240"/>
              <a:gd name="connsiteX0" fmla="*/ 0 w 9377680"/>
              <a:gd name="connsiteY0" fmla="*/ 0 h 1412240"/>
              <a:gd name="connsiteX1" fmla="*/ 8961120 w 9377680"/>
              <a:gd name="connsiteY1" fmla="*/ 762000 h 1412240"/>
              <a:gd name="connsiteX2" fmla="*/ 9377680 w 9377680"/>
              <a:gd name="connsiteY2" fmla="*/ 1178560 h 1412240"/>
              <a:gd name="connsiteX3" fmla="*/ 0 w 9377680"/>
              <a:gd name="connsiteY3" fmla="*/ 1412240 h 1412240"/>
              <a:gd name="connsiteX4" fmla="*/ 0 w 9377680"/>
              <a:gd name="connsiteY4" fmla="*/ 0 h 1412240"/>
              <a:gd name="connsiteX0" fmla="*/ 0 w 9784080"/>
              <a:gd name="connsiteY0" fmla="*/ 0 h 1422400"/>
              <a:gd name="connsiteX1" fmla="*/ 8961120 w 9784080"/>
              <a:gd name="connsiteY1" fmla="*/ 762000 h 1422400"/>
              <a:gd name="connsiteX2" fmla="*/ 9784080 w 9784080"/>
              <a:gd name="connsiteY2" fmla="*/ 1422400 h 1422400"/>
              <a:gd name="connsiteX3" fmla="*/ 0 w 9784080"/>
              <a:gd name="connsiteY3" fmla="*/ 1412240 h 1422400"/>
              <a:gd name="connsiteX4" fmla="*/ 0 w 9784080"/>
              <a:gd name="connsiteY4" fmla="*/ 0 h 142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4080" h="1422400">
                <a:moveTo>
                  <a:pt x="0" y="0"/>
                </a:moveTo>
                <a:lnTo>
                  <a:pt x="8961120" y="762000"/>
                </a:lnTo>
                <a:lnTo>
                  <a:pt x="9784080" y="1422400"/>
                </a:lnTo>
                <a:lnTo>
                  <a:pt x="0" y="1412240"/>
                </a:lnTo>
                <a:lnTo>
                  <a:pt x="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3205813" y="732517"/>
            <a:ext cx="4875110" cy="2124536"/>
          </a:xfrm>
          <a:prstGeom prst="rect">
            <a:avLst/>
          </a:prstGeom>
        </p:spPr>
        <p:txBody>
          <a:bodyPr anchor="b" anchorCtr="0">
            <a:noAutofit/>
          </a:bodyPr>
          <a:lstStyle>
            <a:lvl1pPr algn="r">
              <a:defRPr sz="3600"/>
            </a:lvl1pPr>
          </a:lstStyle>
          <a:p>
            <a:r>
              <a:rPr lang="en-US" dirty="0"/>
              <a:t>Subject: Section Title</a:t>
            </a:r>
          </a:p>
        </p:txBody>
      </p:sp>
      <p:sp>
        <p:nvSpPr>
          <p:cNvPr id="7" name="Subtitle 2"/>
          <p:cNvSpPr>
            <a:spLocks noGrp="1"/>
          </p:cNvSpPr>
          <p:nvPr>
            <p:ph type="subTitle" idx="1" hasCustomPrompt="1"/>
          </p:nvPr>
        </p:nvSpPr>
        <p:spPr>
          <a:xfrm>
            <a:off x="3205814" y="3114293"/>
            <a:ext cx="4875110" cy="898194"/>
          </a:xfrm>
          <a:prstGeom prst="rect">
            <a:avLst/>
          </a:prstGeom>
        </p:spPr>
        <p:txBody>
          <a:bodyPr/>
          <a:lstStyle>
            <a:lvl1pPr marL="0" indent="0" algn="r">
              <a:buNone/>
              <a:defRPr sz="1500" b="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a:t>
            </a:r>
            <a:br>
              <a:rPr lang="en-US" dirty="0"/>
            </a:br>
            <a:r>
              <a:rPr lang="en-US" dirty="0"/>
              <a:t>Context and Topic</a:t>
            </a:r>
          </a:p>
        </p:txBody>
      </p:sp>
      <p:cxnSp>
        <p:nvCxnSpPr>
          <p:cNvPr id="8" name="Straight Connector 7"/>
          <p:cNvCxnSpPr>
            <a:cxnSpLocks/>
          </p:cNvCxnSpPr>
          <p:nvPr/>
        </p:nvCxnSpPr>
        <p:spPr bwMode="gray">
          <a:xfrm>
            <a:off x="4787579"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9" name="TextBox 8"/>
          <p:cNvSpPr txBox="1"/>
          <p:nvPr/>
        </p:nvSpPr>
        <p:spPr>
          <a:xfrm>
            <a:off x="4861112" y="26149"/>
            <a:ext cx="42796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No Footer – Dark">
    <p:bg>
      <p:bgRef idx="1001">
        <a:schemeClr val="bg1"/>
      </p:bgRef>
    </p:bg>
    <p:spTree>
      <p:nvGrpSpPr>
        <p:cNvPr id="1" name=""/>
        <p:cNvGrpSpPr/>
        <p:nvPr/>
      </p:nvGrpSpPr>
      <p:grpSpPr>
        <a:xfrm>
          <a:off x="0" y="0"/>
          <a:ext cx="0" cy="0"/>
          <a:chOff x="0" y="0"/>
          <a:chExt cx="0" cy="0"/>
        </a:xfrm>
      </p:grpSpPr>
      <p:pic>
        <p:nvPicPr>
          <p:cNvPr id="6" name="Picture 5"/>
          <p:cNvPicPr>
            <a:picLocks/>
          </p:cNvPicPr>
          <p:nvPr/>
        </p:nvPicPr>
        <p:blipFill>
          <a:blip r:embed="rId2"/>
          <a:stretch>
            <a:fillRect/>
          </a:stretch>
        </p:blipFill>
        <p:spPr>
          <a:xfrm>
            <a:off x="7309676" y="4773881"/>
            <a:ext cx="1604772" cy="226314"/>
          </a:xfrm>
          <a:prstGeom prst="rect">
            <a:avLst/>
          </a:prstGeom>
        </p:spPr>
      </p:pic>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Rectangle 3"/>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3" name="Picture 2"/>
          <p:cNvPicPr>
            <a:picLocks noChangeAspect="1"/>
          </p:cNvPicPr>
          <p:nvPr/>
        </p:nvPicPr>
        <p:blipFill>
          <a:blip r:embed="rId2"/>
          <a:stretch>
            <a:fillRect/>
          </a:stretch>
        </p:blipFill>
        <p:spPr>
          <a:xfrm>
            <a:off x="7309249" y="4776433"/>
            <a:ext cx="1605199" cy="223165"/>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 Dark">
    <p:bg>
      <p:bgRef idx="1001">
        <a:schemeClr val="bg1"/>
      </p:bgRef>
    </p:bg>
    <p:spTree>
      <p:nvGrpSpPr>
        <p:cNvPr id="1" name=""/>
        <p:cNvGrpSpPr/>
        <p:nvPr/>
      </p:nvGrpSpPr>
      <p:grpSpPr>
        <a:xfrm>
          <a:off x="0" y="0"/>
          <a:ext cx="0" cy="0"/>
          <a:chOff x="0" y="0"/>
          <a:chExt cx="0" cy="0"/>
        </a:xfrm>
      </p:grpSpPr>
      <p:sp>
        <p:nvSpPr>
          <p:cNvPr id="5" name="Rectangle 4"/>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4" name="Picture 3"/>
          <p:cNvPicPr>
            <a:picLocks/>
          </p:cNvPicPr>
          <p:nvPr/>
        </p:nvPicPr>
        <p:blipFill>
          <a:blip r:embed="rId2"/>
          <a:stretch>
            <a:fillRect/>
          </a:stretch>
        </p:blipFill>
        <p:spPr>
          <a:xfrm>
            <a:off x="7309676" y="4773881"/>
            <a:ext cx="1604772" cy="226314"/>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Screenshot and Content">
    <p:spTree>
      <p:nvGrpSpPr>
        <p:cNvPr id="1" name=""/>
        <p:cNvGrpSpPr/>
        <p:nvPr/>
      </p:nvGrpSpPr>
      <p:grpSpPr>
        <a:xfrm>
          <a:off x="0" y="0"/>
          <a:ext cx="0" cy="0"/>
          <a:chOff x="0" y="0"/>
          <a:chExt cx="0" cy="0"/>
        </a:xfrm>
      </p:grpSpPr>
      <p:pic>
        <p:nvPicPr>
          <p:cNvPr id="109" name="Picture 10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Rectangle 4"/>
          <p:cNvSpPr/>
          <p:nvPr/>
        </p:nvSpPr>
        <p:spPr>
          <a:xfrm>
            <a:off x="514350" y="1730826"/>
            <a:ext cx="5238750" cy="35269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0"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bg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Screenshot and Content - Dark">
    <p:bg>
      <p:bgRef idx="1001">
        <a:schemeClr val="bg2"/>
      </p:bgRef>
    </p:bg>
    <p:spTree>
      <p:nvGrpSpPr>
        <p:cNvPr id="1" name=""/>
        <p:cNvGrpSpPr/>
        <p:nvPr/>
      </p:nvGrpSpPr>
      <p:grpSpPr>
        <a:xfrm>
          <a:off x="0" y="0"/>
          <a:ext cx="0" cy="0"/>
          <a:chOff x="0" y="0"/>
          <a:chExt cx="0" cy="0"/>
        </a:xfrm>
      </p:grpSpPr>
      <p:sp>
        <p:nvSpPr>
          <p:cNvPr id="5" name="Rectangle 4"/>
          <p:cNvSpPr/>
          <p:nvPr/>
        </p:nvSpPr>
        <p:spPr>
          <a:xfrm>
            <a:off x="514350" y="1730826"/>
            <a:ext cx="5238750" cy="3526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1"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tx1"/>
                </a:solidFill>
              </a:defRPr>
            </a:lvl1pPr>
          </a:lstStyle>
          <a:p>
            <a:r>
              <a:rPr lang="en-US"/>
              <a:t>Click on the icon below to insert a screenshot</a:t>
            </a:r>
            <a:endParaRPr lang="en-US" dirty="0"/>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creenshot and Title">
    <p:spTree>
      <p:nvGrpSpPr>
        <p:cNvPr id="1" name=""/>
        <p:cNvGrpSpPr/>
        <p:nvPr/>
      </p:nvGrpSpPr>
      <p:grpSpPr>
        <a:xfrm>
          <a:off x="0" y="0"/>
          <a:ext cx="0" cy="0"/>
          <a:chOff x="0" y="0"/>
          <a:chExt cx="0" cy="0"/>
        </a:xfrm>
      </p:grpSpPr>
      <p:sp>
        <p:nvSpPr>
          <p:cNvPr id="5" name="Rectangle 4"/>
          <p:cNvSpPr/>
          <p:nvPr/>
        </p:nvSpPr>
        <p:spPr bwMode="ltGray">
          <a:xfrm>
            <a:off x="3066097" y="-3"/>
            <a:ext cx="6072188" cy="5143502"/>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9" name="Picture 8"/>
          <p:cNvPicPr>
            <a:picLocks noChangeAspect="1"/>
          </p:cNvPicPr>
          <p:nvPr/>
        </p:nvPicPr>
        <p:blipFill>
          <a:blip r:embed="rId2"/>
          <a:stretch>
            <a:fillRect/>
          </a:stretch>
        </p:blipFill>
        <p:spPr>
          <a:xfrm>
            <a:off x="7309249" y="4776433"/>
            <a:ext cx="1605199" cy="223165"/>
          </a:xfrm>
          <a:prstGeom prst="rect">
            <a:avLst/>
          </a:prstGeom>
        </p:spPr>
      </p:pic>
      <p:pic>
        <p:nvPicPr>
          <p:cNvPr id="6" name="Picture 5"/>
          <p:cNvPicPr>
            <a:picLocks noChangeAspect="1"/>
          </p:cNvPicPr>
          <p:nvPr/>
        </p:nvPicPr>
        <p:blipFill>
          <a:blip r:embed="rId3"/>
          <a:stretch>
            <a:fillRect/>
          </a:stretch>
        </p:blipFill>
        <p:spPr>
          <a:xfrm>
            <a:off x="0" y="4183459"/>
            <a:ext cx="3062987" cy="960041"/>
          </a:xfrm>
          <a:prstGeom prst="rect">
            <a:avLst/>
          </a:prstGeom>
        </p:spPr>
      </p:pic>
      <p:sp>
        <p:nvSpPr>
          <p:cNvPr id="57"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creenshot and Title - Dark">
    <p:bg>
      <p:bgRef idx="1001">
        <a:schemeClr val="bg2"/>
      </p:bgRef>
    </p:bg>
    <p:spTree>
      <p:nvGrpSpPr>
        <p:cNvPr id="1" name=""/>
        <p:cNvGrpSpPr/>
        <p:nvPr/>
      </p:nvGrpSpPr>
      <p:grpSpPr>
        <a:xfrm>
          <a:off x="0" y="0"/>
          <a:ext cx="0" cy="0"/>
          <a:chOff x="0" y="0"/>
          <a:chExt cx="0" cy="0"/>
        </a:xfrm>
      </p:grpSpPr>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9" name="Rectangle 8"/>
          <p:cNvSpPr/>
          <p:nvPr/>
        </p:nvSpPr>
        <p:spPr bwMode="ltGray">
          <a:xfrm>
            <a:off x="3066097" y="-3"/>
            <a:ext cx="6072188" cy="5143502"/>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pic>
        <p:nvPicPr>
          <p:cNvPr id="10" name="Picture 9"/>
          <p:cNvPicPr>
            <a:picLocks/>
          </p:cNvPicPr>
          <p:nvPr/>
        </p:nvPicPr>
        <p:blipFill>
          <a:blip r:embed="rId2"/>
          <a:stretch>
            <a:fillRect/>
          </a:stretch>
        </p:blipFill>
        <p:spPr>
          <a:xfrm>
            <a:off x="7309676" y="4773881"/>
            <a:ext cx="1604772" cy="226314"/>
          </a:xfrm>
          <a:prstGeom prst="rect">
            <a:avLst/>
          </a:prstGeom>
        </p:spPr>
      </p:pic>
      <p:pic>
        <p:nvPicPr>
          <p:cNvPr id="5" name="Picture 4"/>
          <p:cNvPicPr>
            <a:picLocks noChangeAspect="1"/>
          </p:cNvPicPr>
          <p:nvPr/>
        </p:nvPicPr>
        <p:blipFill>
          <a:blip r:embed="rId3"/>
          <a:stretch>
            <a:fillRect/>
          </a:stretch>
        </p:blipFill>
        <p:spPr>
          <a:xfrm>
            <a:off x="0" y="4183459"/>
            <a:ext cx="3062987" cy="960041"/>
          </a:xfrm>
          <a:prstGeom prst="rect">
            <a:avLst/>
          </a:prstGeom>
        </p:spPr>
      </p:pic>
      <p:sp>
        <p:nvSpPr>
          <p:cNvPr id="11"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2"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tat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5"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6"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7"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8"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9"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tat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35029"/>
            <a:ext cx="1432322" cy="1327935"/>
          </a:xfrm>
        </p:spPr>
        <p:txBody>
          <a:bodyPr/>
          <a:lstStyle>
            <a:lvl1pPr marL="0" indent="1191" algn="ctr">
              <a:buFont typeface="Arial" panose="020B0604020202020204" pitchFamily="34" charset="0"/>
              <a:buChar char="​"/>
              <a:defRPr/>
            </a:lvl1pPr>
            <a:lvl2pPr marL="173831" indent="-173831">
              <a:defRPr/>
            </a:lvl2pPr>
            <a:lvl3pPr marL="175022" indent="0">
              <a:buNone/>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3"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4"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5"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6"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7"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2" name="Content Placeholder 21"/>
          <p:cNvSpPr>
            <a:spLocks noGrp="1"/>
          </p:cNvSpPr>
          <p:nvPr>
            <p:ph sz="quarter" idx="10"/>
          </p:nvPr>
        </p:nvSpPr>
        <p:spPr>
          <a:xfrm>
            <a:off x="342047" y="960472"/>
            <a:ext cx="8459904" cy="34674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6"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11" name="Picture 10"/>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4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6"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4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pic>
        <p:nvPicPr>
          <p:cNvPr id="14" name="Picture 13"/>
          <p:cNvPicPr>
            <a:picLocks/>
          </p:cNvPicPr>
          <p:nvPr/>
        </p:nvPicPr>
        <p:blipFill>
          <a:blip r:embed="rId2"/>
          <a:stretch>
            <a:fillRect/>
          </a:stretch>
        </p:blipFill>
        <p:spPr>
          <a:xfrm>
            <a:off x="7309676" y="4773881"/>
            <a:ext cx="1604772" cy="226314"/>
          </a:xfrm>
          <a:prstGeom prst="rect">
            <a:avLst/>
          </a:prstGeom>
        </p:spPr>
      </p:pic>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6" hasCustomPrompt="1"/>
          </p:nvPr>
        </p:nvSpPr>
        <p:spPr>
          <a:xfrm>
            <a:off x="342048" y="660003"/>
            <a:ext cx="8459905" cy="205950"/>
          </a:xfrm>
          <a:solidFill>
            <a:schemeClr val="bg1"/>
          </a:solidFill>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5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72" name="Oval 71"/>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5" name="Oval 74"/>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8" name="Oval 77"/>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1" name="Oval 8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4" name="Oval 83"/>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5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15" name="Oval 14"/>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9" name="Oval 18"/>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0" name="Oval 19"/>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1" name="Oval 2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2" name="Oval 21"/>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0" name="Subtitle 2"/>
          <p:cNvSpPr>
            <a:spLocks noGrp="1"/>
          </p:cNvSpPr>
          <p:nvPr>
            <p:ph type="subTitle" idx="1" hasCustomPrompt="1"/>
          </p:nvPr>
        </p:nvSpPr>
        <p:spPr>
          <a:xfrm>
            <a:off x="1076172" y="3322452"/>
            <a:ext cx="6991657" cy="359861"/>
          </a:xfrm>
        </p:spPr>
        <p:txBody>
          <a:bodyPr tIns="0"/>
          <a:lstStyle>
            <a:lvl1pPr marL="0" indent="0" algn="ctr">
              <a:buNone/>
              <a:defRPr sz="15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51" name="Title 50"/>
          <p:cNvSpPr>
            <a:spLocks noGrp="1"/>
          </p:cNvSpPr>
          <p:nvPr>
            <p:ph type="title"/>
          </p:nvPr>
        </p:nvSpPr>
        <p:spPr>
          <a:xfrm>
            <a:off x="1076171" y="224406"/>
            <a:ext cx="6991658" cy="2526050"/>
          </a:xfrm>
        </p:spPr>
        <p:txBody>
          <a:bodyPr lIns="0" bIns="91440" anchor="b"/>
          <a:lstStyle>
            <a:lvl1pPr marL="171450" indent="-171450">
              <a:buClrTx/>
              <a:buSzPct val="120000"/>
              <a:buFont typeface="Arial" panose="020B0604020202020204" pitchFamily="34" charset="0"/>
              <a:buChar char="“"/>
              <a:defRPr sz="3600"/>
            </a:lvl1pPr>
          </a:lstStyle>
          <a:p>
            <a:r>
              <a:rPr lang="en-US"/>
              <a:t>Click to edit Master title style</a:t>
            </a:r>
            <a:endParaRPr lang="en-US" dirty="0"/>
          </a:p>
        </p:txBody>
      </p:sp>
      <p:cxnSp>
        <p:nvCxnSpPr>
          <p:cNvPr id="8" name="Straight Connector 7"/>
          <p:cNvCxnSpPr>
            <a:cxnSpLocks/>
          </p:cNvCxnSpPr>
          <p:nvPr/>
        </p:nvCxnSpPr>
        <p:spPr bwMode="gray">
          <a:xfrm>
            <a:off x="2919917"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6" name="TextBox 5"/>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hoto and Title">
    <p:bg bwMode="auto">
      <p:bgPr>
        <a:blipFill>
          <a:blip r:embed="rId2"/>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Photo and Title in Circ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Oval 2"/>
          <p:cNvSpPr/>
          <p:nvPr/>
        </p:nvSpPr>
        <p:spPr bwMode="gray">
          <a:xfrm>
            <a:off x="4814112" y="590421"/>
            <a:ext cx="3797944" cy="3797944"/>
          </a:xfrm>
          <a:prstGeom prst="ellips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098783" y="2004678"/>
            <a:ext cx="3228601"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098783" y="2750924"/>
            <a:ext cx="322860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Photo and Content">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4914900" y="0"/>
            <a:ext cx="4229100" cy="51435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220628" y="333648"/>
            <a:ext cx="3581325"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220628" y="1079894"/>
            <a:ext cx="3581324"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53" name="Content Placeholder 52"/>
          <p:cNvSpPr>
            <a:spLocks noGrp="1"/>
          </p:cNvSpPr>
          <p:nvPr>
            <p:ph sz="quarter" idx="13"/>
          </p:nvPr>
        </p:nvSpPr>
        <p:spPr bwMode="gray">
          <a:xfrm>
            <a:off x="5220891" y="1740694"/>
            <a:ext cx="3581062" cy="2862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p:cNvPicPr>
          <p:nvPr/>
        </p:nvPicPr>
        <p:blipFill>
          <a:blip r:embed="rId3"/>
          <a:stretch>
            <a:fillRect/>
          </a:stretch>
        </p:blipFill>
        <p:spPr>
          <a:xfrm>
            <a:off x="7309676" y="4773881"/>
            <a:ext cx="1604772" cy="226314"/>
          </a:xfrm>
          <a:prstGeom prst="rect">
            <a:avLst/>
          </a:prstGeom>
        </p:spPr>
      </p:pic>
      <p:sp>
        <p:nvSpPr>
          <p:cNvPr id="10" name="TextBox 9"/>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Photo and Title with Bullet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7" name="Text Placeholder 6"/>
          <p:cNvSpPr>
            <a:spLocks noGrp="1"/>
          </p:cNvSpPr>
          <p:nvPr>
            <p:ph type="body" sz="quarter" idx="13"/>
          </p:nvPr>
        </p:nvSpPr>
        <p:spPr bwMode="gray">
          <a:xfrm>
            <a:off x="4637697" y="156448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1" name="Text Placeholder 6"/>
          <p:cNvSpPr>
            <a:spLocks noGrp="1"/>
          </p:cNvSpPr>
          <p:nvPr>
            <p:ph type="body" sz="quarter" idx="14"/>
          </p:nvPr>
        </p:nvSpPr>
        <p:spPr bwMode="gray">
          <a:xfrm>
            <a:off x="4637697" y="2243517"/>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2" name="Text Placeholder 6"/>
          <p:cNvSpPr>
            <a:spLocks noGrp="1"/>
          </p:cNvSpPr>
          <p:nvPr>
            <p:ph type="body" sz="quarter" idx="15"/>
          </p:nvPr>
        </p:nvSpPr>
        <p:spPr bwMode="gray">
          <a:xfrm>
            <a:off x="4637697" y="2915410"/>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3" name="Text Placeholder 6"/>
          <p:cNvSpPr>
            <a:spLocks noGrp="1"/>
          </p:cNvSpPr>
          <p:nvPr>
            <p:ph type="body" sz="quarter" idx="16"/>
          </p:nvPr>
        </p:nvSpPr>
        <p:spPr bwMode="gray">
          <a:xfrm>
            <a:off x="4637697" y="358953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5" name="TextBox 1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 Dark">
    <p:bg>
      <p:bgRef idx="1001">
        <a:schemeClr val="bg1"/>
      </p:bgRef>
    </p:bg>
    <p:spTree>
      <p:nvGrpSpPr>
        <p:cNvPr id="1" name=""/>
        <p:cNvGrpSpPr/>
        <p:nvPr/>
      </p:nvGrpSpPr>
      <p:grpSpPr>
        <a:xfrm>
          <a:off x="0" y="0"/>
          <a:ext cx="0" cy="0"/>
          <a:chOff x="0" y="0"/>
          <a:chExt cx="0" cy="0"/>
        </a:xfrm>
      </p:grpSpPr>
      <p:pic>
        <p:nvPicPr>
          <p:cNvPr id="11" name="Picture 10"/>
          <p:cNvPicPr>
            <a:picLocks/>
          </p:cNvPicPr>
          <p:nvPr/>
        </p:nvPicPr>
        <p:blipFill>
          <a:blip r:embed="rId2"/>
          <a:stretch>
            <a:fillRect/>
          </a:stretch>
        </p:blipFill>
        <p:spPr>
          <a:xfrm>
            <a:off x="7309676" y="4773881"/>
            <a:ext cx="1604772" cy="226314"/>
          </a:xfrm>
          <a:prstGeom prst="rect">
            <a:avLst/>
          </a:prstGeom>
        </p:spPr>
      </p:pic>
      <p:sp>
        <p:nvSpPr>
          <p:cNvPr id="18" name="Content Placeholder 21"/>
          <p:cNvSpPr>
            <a:spLocks noGrp="1"/>
          </p:cNvSpPr>
          <p:nvPr>
            <p:ph sz="quarter" idx="10"/>
          </p:nvPr>
        </p:nvSpPr>
        <p:spPr>
          <a:xfrm>
            <a:off x="342047" y="1034716"/>
            <a:ext cx="8459904" cy="33931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20"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Photo Background">
    <p:bg bwMode="gray">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5" name="Picture 4"/>
          <p:cNvPicPr>
            <a:picLocks/>
          </p:cNvPicPr>
          <p:nvPr/>
        </p:nvPicPr>
        <p:blipFill>
          <a:blip r:embed="rId3"/>
          <a:stretch>
            <a:fillRect/>
          </a:stretch>
        </p:blipFill>
        <p:spPr>
          <a:xfrm>
            <a:off x="7309676" y="4773881"/>
            <a:ext cx="1604772" cy="226314"/>
          </a:xfrm>
          <a:prstGeom prst="rect">
            <a:avLst/>
          </a:prstGeom>
        </p:spPr>
      </p:pic>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Slide – 2 Bullets">
    <p:bg>
      <p:bgPr>
        <a:solidFill>
          <a:schemeClr val="bg1"/>
        </a:solidFill>
        <a:effectLst/>
      </p:bgPr>
    </p:bg>
    <p:spTree>
      <p:nvGrpSpPr>
        <p:cNvPr id="1" name=""/>
        <p:cNvGrpSpPr/>
        <p:nvPr/>
      </p:nvGrpSpPr>
      <p:grpSpPr>
        <a:xfrm>
          <a:off x="0" y="0"/>
          <a:ext cx="0" cy="0"/>
          <a:chOff x="0" y="0"/>
          <a:chExt cx="0" cy="0"/>
        </a:xfrm>
      </p:grpSpPr>
      <p:pic>
        <p:nvPicPr>
          <p:cNvPr id="6" name="Picture 5"/>
          <p:cNvPicPr>
            <a:picLocks/>
          </p:cNvPicPr>
          <p:nvPr/>
        </p:nvPicPr>
        <p:blipFill rotWithShape="1">
          <a:blip r:embed="rId3"/>
          <a:srcRect r="70280"/>
          <a:stretch/>
        </p:blipFill>
        <p:spPr>
          <a:xfrm>
            <a:off x="0" y="1"/>
            <a:ext cx="2702052" cy="5142857"/>
          </a:xfrm>
          <a:prstGeom prst="rect">
            <a:avLst/>
          </a:prstGeom>
        </p:spPr>
      </p:pic>
      <p:sp>
        <p:nvSpPr>
          <p:cNvPr id="22" name="Content Placeholder 21"/>
          <p:cNvSpPr>
            <a:spLocks noGrp="1"/>
          </p:cNvSpPr>
          <p:nvPr>
            <p:ph sz="quarter" idx="10"/>
          </p:nvPr>
        </p:nvSpPr>
        <p:spPr>
          <a:xfrm>
            <a:off x="3072802" y="1405927"/>
            <a:ext cx="5729151" cy="3179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Oval 4"/>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9" name="Rectangle 18"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11"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4" name="Title 3"/>
          <p:cNvSpPr>
            <a:spLocks noGrp="1"/>
          </p:cNvSpPr>
          <p:nvPr>
            <p:ph type="title"/>
          </p:nvPr>
        </p:nvSpPr>
        <p:spPr>
          <a:xfrm>
            <a:off x="3072802" y="564746"/>
            <a:ext cx="5729151" cy="501549"/>
          </a:xfrm>
        </p:spPr>
        <p:txBody>
          <a:bodyPr/>
          <a:lstStyle>
            <a:lvl1pPr>
              <a:defRPr/>
            </a:lvl1pPr>
          </a:lstStyle>
          <a:p>
            <a:r>
              <a:rPr lang="en-US"/>
              <a:t>Click to edit Master title style</a:t>
            </a:r>
            <a:endParaRPr lang="en-US" dirty="0"/>
          </a:p>
        </p:txBody>
      </p:sp>
      <p:cxnSp>
        <p:nvCxnSpPr>
          <p:cNvPr id="63" name="Straight Connector 62"/>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4" name="Picture 63"/>
          <p:cNvPicPr>
            <a:picLocks/>
          </p:cNvPicPr>
          <p:nvPr/>
        </p:nvPicPr>
        <p:blipFill>
          <a:blip r:embed="rId4"/>
          <a:stretch>
            <a:fillRect/>
          </a:stretch>
        </p:blipFill>
        <p:spPr>
          <a:xfrm>
            <a:off x="7309676" y="4773881"/>
            <a:ext cx="1604772" cy="226314"/>
          </a:xfrm>
          <a:prstGeom prst="rect">
            <a:avLst/>
          </a:prstGeom>
        </p:spPr>
      </p:pic>
      <p:sp>
        <p:nvSpPr>
          <p:cNvPr id="65" name="TextBox 6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Slide – 2 Bullets &amp; Quote">
    <p:bg>
      <p:bgPr>
        <a:solidFill>
          <a:schemeClr val="bg1"/>
        </a:solidFill>
        <a:effectLst/>
      </p:bgPr>
    </p:bg>
    <p:spTree>
      <p:nvGrpSpPr>
        <p:cNvPr id="1" name=""/>
        <p:cNvGrpSpPr/>
        <p:nvPr/>
      </p:nvGrpSpPr>
      <p:grpSpPr>
        <a:xfrm>
          <a:off x="0" y="0"/>
          <a:ext cx="0" cy="0"/>
          <a:chOff x="0" y="0"/>
          <a:chExt cx="0" cy="0"/>
        </a:xfrm>
      </p:grpSpPr>
      <p:pic>
        <p:nvPicPr>
          <p:cNvPr id="67" name="Picture 66"/>
          <p:cNvPicPr>
            <a:picLocks/>
          </p:cNvPicPr>
          <p:nvPr/>
        </p:nvPicPr>
        <p:blipFill rotWithShape="1">
          <a:blip r:embed="rId3"/>
          <a:srcRect r="70280"/>
          <a:stretch/>
        </p:blipFill>
        <p:spPr>
          <a:xfrm>
            <a:off x="0" y="1"/>
            <a:ext cx="2702052" cy="5142857"/>
          </a:xfrm>
          <a:prstGeom prst="rect">
            <a:avLst/>
          </a:prstGeom>
        </p:spPr>
      </p:pic>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8" name="Rectangle 17"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22" name="Content Placeholder 21"/>
          <p:cNvSpPr>
            <a:spLocks noGrp="1"/>
          </p:cNvSpPr>
          <p:nvPr>
            <p:ph sz="quarter" idx="10"/>
          </p:nvPr>
        </p:nvSpPr>
        <p:spPr>
          <a:xfrm>
            <a:off x="3072802" y="2589860"/>
            <a:ext cx="5729151" cy="19956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3072802" y="564222"/>
            <a:ext cx="5729151" cy="502073"/>
          </a:xfrm>
        </p:spPr>
        <p:txBody>
          <a:bodyPr/>
          <a:lstStyle/>
          <a:p>
            <a:r>
              <a:rPr lang="en-US"/>
              <a:t>Click to edit Master title style</a:t>
            </a:r>
            <a:endParaRPr lang="en-US" dirty="0"/>
          </a:p>
        </p:txBody>
      </p:sp>
      <p:sp>
        <p:nvSpPr>
          <p:cNvPr id="9" name="Text Placeholder 8"/>
          <p:cNvSpPr>
            <a:spLocks noGrp="1"/>
          </p:cNvSpPr>
          <p:nvPr>
            <p:ph type="body" sz="quarter" idx="13" hasCustomPrompt="1"/>
          </p:nvPr>
        </p:nvSpPr>
        <p:spPr bwMode="invGray">
          <a:xfrm>
            <a:off x="3073003" y="1405642"/>
            <a:ext cx="5728950" cy="775084"/>
          </a:xfrm>
          <a:solidFill>
            <a:schemeClr val="tx1">
              <a:alpha val="15000"/>
            </a:schemeClr>
          </a:solidFill>
        </p:spPr>
        <p:txBody>
          <a:bodyPr wrap="square" lIns="91440" tIns="182880" rIns="91440" bIns="91440" anchor="t">
            <a:spAutoFit/>
          </a:bodyPr>
          <a:lstStyle>
            <a:lvl1pPr marL="133350" indent="-86916">
              <a:buClr>
                <a:schemeClr val="tx1"/>
              </a:buClr>
              <a:buSzPct val="100000"/>
              <a:buFont typeface="Arial" panose="020B0604020202020204" pitchFamily="34" charset="0"/>
              <a:buChar char="“"/>
              <a:defRPr/>
            </a:lvl1pPr>
            <a:lvl2pPr marL="304800" indent="-173831">
              <a:buClr>
                <a:schemeClr val="tx2"/>
              </a:buClr>
              <a:buFont typeface="Arial" panose="020B0604020202020204" pitchFamily="34" charset="0"/>
              <a:buChar char="–"/>
              <a:defRPr sz="1050" b="1" i="1"/>
            </a:lvl2pPr>
          </a:lstStyle>
          <a:p>
            <a:pPr lvl="0"/>
            <a:r>
              <a:rPr lang="en-US" dirty="0"/>
              <a:t>Insert quote here</a:t>
            </a:r>
          </a:p>
          <a:p>
            <a:pPr lvl="1"/>
            <a:r>
              <a:rPr lang="en-US" dirty="0"/>
              <a:t>Speaker</a:t>
            </a:r>
          </a:p>
        </p:txBody>
      </p:sp>
      <p:sp>
        <p:nvSpPr>
          <p:cNvPr id="70" name="Oval 69"/>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pic>
        <p:nvPicPr>
          <p:cNvPr id="63" name="Picture 62"/>
          <p:cNvPicPr>
            <a:picLocks/>
          </p:cNvPicPr>
          <p:nvPr/>
        </p:nvPicPr>
        <p:blipFill>
          <a:blip r:embed="rId4"/>
          <a:stretch>
            <a:fillRect/>
          </a:stretch>
        </p:blipFill>
        <p:spPr>
          <a:xfrm>
            <a:off x="7309676" y="4773881"/>
            <a:ext cx="1604772" cy="226314"/>
          </a:xfrm>
          <a:prstGeom prst="rect">
            <a:avLst/>
          </a:prstGeom>
        </p:spPr>
      </p:pic>
      <p:cxnSp>
        <p:nvCxnSpPr>
          <p:cNvPr id="66" name="Straight Connector 65"/>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64"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68" name="TextBox 6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4" name="Picture 3"/>
          <p:cNvPicPr>
            <a:picLocks/>
          </p:cNvPicPr>
          <p:nvPr/>
        </p:nvPicPr>
        <p:blipFill>
          <a:blip r:embed="rId3"/>
          <a:stretch>
            <a:fillRect/>
          </a:stretch>
        </p:blipFill>
        <p:spPr>
          <a:xfrm>
            <a:off x="7309676" y="4773881"/>
            <a:ext cx="1604772" cy="226314"/>
          </a:xfrm>
          <a:prstGeom prst="rect">
            <a:avLst/>
          </a:prstGeom>
        </p:spPr>
      </p:pic>
      <p:sp>
        <p:nvSpPr>
          <p:cNvPr id="7" name="TextBox 6"/>
          <p:cNvSpPr txBox="1"/>
          <p:nvPr/>
        </p:nvSpPr>
        <p:spPr>
          <a:xfrm>
            <a:off x="26761" y="4919403"/>
            <a:ext cx="4562048" cy="184666"/>
          </a:xfrm>
          <a:prstGeom prst="rect">
            <a:avLst/>
          </a:prstGeom>
          <a:noFill/>
        </p:spPr>
        <p:txBody>
          <a:bodyPr wrap="square" rtlCol="0">
            <a:spAutoFit/>
          </a:bodyPr>
          <a:lstStyle/>
          <a:p>
            <a:pPr algn="l"/>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Key Takeaways">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srcRect r="66689"/>
          <a:stretch/>
        </p:blipFill>
        <p:spPr>
          <a:xfrm>
            <a:off x="571" y="322"/>
            <a:ext cx="3045524" cy="5142857"/>
          </a:xfrm>
          <a:prstGeom prst="rect">
            <a:avLst/>
          </a:prstGeom>
        </p:spPr>
      </p:pic>
      <p:sp>
        <p:nvSpPr>
          <p:cNvPr id="22" name="Content Placeholder 21"/>
          <p:cNvSpPr>
            <a:spLocks noGrp="1"/>
          </p:cNvSpPr>
          <p:nvPr>
            <p:ph sz="quarter" idx="10"/>
          </p:nvPr>
        </p:nvSpPr>
        <p:spPr>
          <a:xfrm>
            <a:off x="3514726" y="232798"/>
            <a:ext cx="5287226" cy="4354432"/>
          </a:xfrm>
        </p:spPr>
        <p:txBody>
          <a:bodyPr anchor="ctr"/>
          <a:lstStyle>
            <a:lvl1pPr marL="348854" indent="-348854">
              <a:spcBef>
                <a:spcPts val="2250"/>
              </a:spcBef>
              <a:spcAft>
                <a:spcPts val="225"/>
              </a:spcAft>
              <a:buSzPct val="120000"/>
              <a:buFont typeface="+mj-lt"/>
              <a:buAutoNum type="arabicPeriod"/>
              <a:defRPr sz="2100"/>
            </a:lvl1pPr>
            <a:lvl2pPr marL="467916" indent="-173831">
              <a:defRPr sz="1800"/>
            </a:lvl2pPr>
            <a:lvl3pPr marL="641747" indent="-173831">
              <a:tabLst/>
              <a:defRPr/>
            </a:lvl3pPr>
            <a:lvl4pPr marL="816769" indent="-172641">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Subtitle 2"/>
          <p:cNvSpPr>
            <a:spLocks noGrp="1"/>
          </p:cNvSpPr>
          <p:nvPr>
            <p:ph type="subTitle" idx="1" hasCustomPrompt="1"/>
          </p:nvPr>
        </p:nvSpPr>
        <p:spPr bwMode="ltGray">
          <a:xfrm>
            <a:off x="342048" y="2389816"/>
            <a:ext cx="2410678"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2" name="Title 1"/>
          <p:cNvSpPr>
            <a:spLocks noGrp="1"/>
          </p:cNvSpPr>
          <p:nvPr>
            <p:ph type="title" hasCustomPrompt="1"/>
          </p:nvPr>
        </p:nvSpPr>
        <p:spPr bwMode="ltGray">
          <a:xfrm>
            <a:off x="342048" y="434050"/>
            <a:ext cx="2410678" cy="1884467"/>
          </a:xfrm>
        </p:spPr>
        <p:txBody>
          <a:bodyPr anchor="b" anchorCtr="0"/>
          <a:lstStyle>
            <a:lvl1pPr>
              <a:defRPr>
                <a:solidFill>
                  <a:schemeClr val="bg1"/>
                </a:solidFill>
              </a:defRPr>
            </a:lvl1pPr>
          </a:lstStyle>
          <a:p>
            <a:r>
              <a:rPr lang="en-US" dirty="0"/>
              <a:t>Subject: </a:t>
            </a:r>
            <a:br>
              <a:rPr lang="en-US" dirty="0"/>
            </a:br>
            <a:r>
              <a:rPr lang="en-US" dirty="0"/>
              <a:t>Slide Title</a:t>
            </a:r>
          </a:p>
        </p:txBody>
      </p:sp>
      <p:pic>
        <p:nvPicPr>
          <p:cNvPr id="8" name="Picture 7"/>
          <p:cNvPicPr>
            <a:picLocks noChangeAspect="1"/>
          </p:cNvPicPr>
          <p:nvPr/>
        </p:nvPicPr>
        <p:blipFill>
          <a:blip r:embed="rId3"/>
          <a:stretch>
            <a:fillRect/>
          </a:stretch>
        </p:blipFill>
        <p:spPr>
          <a:xfrm>
            <a:off x="7309249" y="4776433"/>
            <a:ext cx="1605199" cy="223165"/>
          </a:xfrm>
          <a:prstGeom prst="rect">
            <a:avLst/>
          </a:prstGeom>
        </p:spPr>
      </p:pic>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Last Slide">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78" y="213"/>
            <a:ext cx="9143244" cy="5143075"/>
          </a:xfrm>
          <a:prstGeom prst="rect">
            <a:avLst/>
          </a:prstGeom>
        </p:spPr>
      </p:pic>
      <p:sp>
        <p:nvSpPr>
          <p:cNvPr id="3" name="Title 2"/>
          <p:cNvSpPr>
            <a:spLocks noGrp="1"/>
          </p:cNvSpPr>
          <p:nvPr>
            <p:ph type="title" hasCustomPrompt="1"/>
          </p:nvPr>
        </p:nvSpPr>
        <p:spPr bwMode="ltGray">
          <a:xfrm>
            <a:off x="479809" y="1668607"/>
            <a:ext cx="4428662" cy="1806284"/>
          </a:xfrm>
        </p:spPr>
        <p:txBody>
          <a:bodyPr anchor="t"/>
          <a:lstStyle>
            <a:lvl1pPr algn="l">
              <a:defRPr sz="4500" b="0"/>
            </a:lvl1pPr>
          </a:lstStyle>
          <a:p>
            <a:r>
              <a:rPr lang="en-US" dirty="0"/>
              <a:t>Thank You</a:t>
            </a:r>
          </a:p>
        </p:txBody>
      </p:sp>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8"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1"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orward-Looking Statements">
    <p:spTree>
      <p:nvGrpSpPr>
        <p:cNvPr id="1" name=""/>
        <p:cNvGrpSpPr/>
        <p:nvPr/>
      </p:nvGrpSpPr>
      <p:grpSpPr>
        <a:xfrm>
          <a:off x="0" y="0"/>
          <a:ext cx="0" cy="0"/>
          <a:chOff x="0" y="0"/>
          <a:chExt cx="0" cy="0"/>
        </a:xfrm>
      </p:grpSpPr>
      <p:sp>
        <p:nvSpPr>
          <p:cNvPr id="2" name="TextBox 1"/>
          <p:cNvSpPr txBox="1"/>
          <p:nvPr/>
        </p:nvSpPr>
        <p:spPr>
          <a:xfrm>
            <a:off x="928985" y="923624"/>
            <a:ext cx="7382284" cy="3185744"/>
          </a:xfrm>
          <a:prstGeom prst="rect">
            <a:avLst/>
          </a:prstGeom>
          <a:noFill/>
        </p:spPr>
        <p:txBody>
          <a:bodyPr wrap="square" lIns="0" tIns="150876" rIns="0" bIns="0" rtlCol="0">
            <a:spAutoFit/>
          </a:bodyPr>
          <a:lstStyle/>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During the course of this presentation, we may make forward-looking statements regarding future events or the expected performance of the company. We caution you that such statements reflect our current</a:t>
            </a:r>
            <a:r>
              <a:rPr lang="en-US" sz="1200" baseline="0" dirty="0"/>
              <a:t> e</a:t>
            </a:r>
            <a:r>
              <a:rPr lang="en-US" sz="1200" dirty="0"/>
              <a:t>xpectations and estimates based on factors currently known to us and that actual events or results could differ materially. For important factors that may cause actual results to differ from those contained in our forward-looking statements, please review our filings with the SEC.  </a:t>
            </a:r>
          </a:p>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The forward-looking statements made in this presentation are being made as of the time and date of its live presentation. If reviewed after its live presentation, this presentation may not contain current or accurate information. We do not assume any obligation to update any forward-looking statements we may make. In addition, any information about our roadmap outlines our general product direction and is subject to change at any time without notice. It is for informational purposes only and shall not be incorporated into any contract or other commitment. Splunk undertakes no obligation either to develop the features or functionality described or to include any such feature or functionality in a future release.</a:t>
            </a:r>
          </a:p>
          <a:p>
            <a:pPr>
              <a:lnSpc>
                <a:spcPct val="114000"/>
              </a:lnSpc>
              <a:spcAft>
                <a:spcPts val="900"/>
              </a:spcAft>
            </a:pPr>
            <a:r>
              <a:rPr lang="en-US" sz="788" dirty="0"/>
              <a:t>Splunk, Splunk&gt;, Listen to Your Data, The Engine for Machine Data, Splunk Cloud, Splunk Light and SPL are trademarks and registered trademarks of Splunk Inc. in the United States and other countries. All other brand names, product names, or trademarks belong to their respective owners. © 2017 Splunk Inc. All rights reserved.</a:t>
            </a:r>
          </a:p>
        </p:txBody>
      </p:sp>
      <p:sp>
        <p:nvSpPr>
          <p:cNvPr id="11" name="Title 1"/>
          <p:cNvSpPr txBox="1">
            <a:spLocks/>
          </p:cNvSpPr>
          <p:nvPr/>
        </p:nvSpPr>
        <p:spPr>
          <a:xfrm>
            <a:off x="342047" y="232795"/>
            <a:ext cx="8459906" cy="332690"/>
          </a:xfrm>
          <a:prstGeom prst="rect">
            <a:avLst/>
          </a:prstGeom>
        </p:spPr>
        <p:txBody>
          <a:bodyPr vert="horz" lIns="0" tIns="61722" rIns="0" bIns="0" rtlCol="0" anchor="t" anchorCtr="0">
            <a:noAutofit/>
          </a:bodyPr>
          <a:lst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a:lstStyle>
          <a:p>
            <a:r>
              <a:rPr lang="en-US" sz="2700" dirty="0"/>
              <a:t>Forward-Looking Statements</a:t>
            </a:r>
          </a:p>
        </p:txBody>
      </p:sp>
      <p:sp>
        <p:nvSpPr>
          <p:cNvPr id="4" name="TextBox 3"/>
          <p:cNvSpPr txBox="1"/>
          <p:nvPr/>
        </p:nvSpPr>
        <p:spPr>
          <a:xfrm>
            <a:off x="1678676" y="-289359"/>
            <a:ext cx="5786649" cy="276999"/>
          </a:xfrm>
          <a:prstGeom prst="rect">
            <a:avLst/>
          </a:prstGeom>
          <a:noFill/>
        </p:spPr>
        <p:txBody>
          <a:bodyPr wrap="none" lIns="0" tIns="0" rIns="0" bIns="0" rtlCol="0">
            <a:spAutoFit/>
          </a:bodyPr>
          <a:lstStyle/>
          <a:p>
            <a:pPr algn="ctr"/>
            <a:r>
              <a:rPr lang="en-US" sz="1800" b="1" dirty="0">
                <a:solidFill>
                  <a:srgbClr val="C00000"/>
                </a:solidFill>
              </a:rPr>
              <a:t>THIS SLIDE IS REQUIRED FOR</a:t>
            </a:r>
            <a:r>
              <a:rPr lang="en-US" sz="1800" b="1" baseline="0" dirty="0">
                <a:solidFill>
                  <a:srgbClr val="C00000"/>
                </a:solidFill>
              </a:rPr>
              <a:t> ALL 3</a:t>
            </a:r>
            <a:r>
              <a:rPr lang="en-US" sz="1800" b="1" baseline="30000" dirty="0">
                <a:solidFill>
                  <a:srgbClr val="C00000"/>
                </a:solidFill>
              </a:rPr>
              <a:t>RD</a:t>
            </a:r>
            <a:r>
              <a:rPr lang="en-US" sz="1800" b="1" baseline="0" dirty="0">
                <a:solidFill>
                  <a:srgbClr val="C00000"/>
                </a:solidFill>
              </a:rPr>
              <a:t> PARTY PRESENTATIONS.</a:t>
            </a:r>
            <a:endParaRPr lang="en-US" sz="1800" b="1" dirty="0">
              <a:solidFill>
                <a:srgbClr val="C00000"/>
              </a:solidFill>
            </a:endParaRPr>
          </a:p>
        </p:txBody>
      </p:sp>
      <p:sp>
        <p:nvSpPr>
          <p:cNvPr id="3" name="TextBox 2"/>
          <p:cNvSpPr txBox="1"/>
          <p:nvPr/>
        </p:nvSpPr>
        <p:spPr>
          <a:xfrm>
            <a:off x="-1" y="5577167"/>
            <a:ext cx="4457702" cy="2585323"/>
          </a:xfrm>
          <a:prstGeom prst="rect">
            <a:avLst/>
          </a:prstGeom>
          <a:noFill/>
        </p:spPr>
        <p:txBody>
          <a:bodyPr wrap="square" lIns="0" tIns="0" rIns="0" bIns="0" rtlCol="0">
            <a:spAutoFit/>
          </a:bodyPr>
          <a:lstStyle/>
          <a:p>
            <a:r>
              <a:rPr lang="en-US" sz="1200" b="1" i="0" dirty="0">
                <a:effectLst/>
              </a:rPr>
              <a:t>Presentations to Third-Parties </a:t>
            </a:r>
            <a:r>
              <a:rPr lang="en-US" sz="1200" b="0" i="0" dirty="0">
                <a:effectLst/>
              </a:rPr>
              <a:t>(i.e., non-Splunkers)</a:t>
            </a:r>
            <a:endParaRPr lang="en-US" sz="1200" b="0" i="0" dirty="0"/>
          </a:p>
          <a:p>
            <a:pPr marL="214313" lvl="0" indent="-214313">
              <a:buFont typeface="Arial" charset="0"/>
              <a:buChar char="•"/>
            </a:pPr>
            <a:r>
              <a:rPr lang="en-US" sz="1200" b="0" i="0" dirty="0">
                <a:effectLst/>
              </a:rPr>
              <a:t>When presenting to third</a:t>
            </a:r>
            <a:r>
              <a:rPr lang="en-US" sz="1200" b="0" i="0" baseline="0" dirty="0">
                <a:effectLst/>
              </a:rPr>
              <a:t> parties, this </a:t>
            </a:r>
            <a:r>
              <a:rPr lang="en-US" sz="1200" b="0" i="0" dirty="0">
                <a:effectLst/>
              </a:rPr>
              <a:t>slide must</a:t>
            </a:r>
            <a:r>
              <a:rPr lang="en-US" sz="1200" b="0" i="0" baseline="0" dirty="0">
                <a:effectLst/>
              </a:rPr>
              <a:t> be included immediately after the title slide.</a:t>
            </a:r>
            <a:endParaRPr lang="en-US" sz="1350" b="0" i="0" kern="1200" dirty="0">
              <a:solidFill>
                <a:schemeClr val="tx1"/>
              </a:solidFill>
              <a:effectLst/>
              <a:latin typeface="+mn-lt"/>
              <a:ea typeface="+mn-ea"/>
              <a:cs typeface="+mn-cs"/>
            </a:endParaRPr>
          </a:p>
          <a:p>
            <a:pPr marL="214313" lvl="0" indent="-214313">
              <a:buFont typeface="Arial" charset="0"/>
              <a:buChar char="•"/>
            </a:pPr>
            <a:r>
              <a:rPr lang="en-US" sz="1350" b="0" i="0" kern="1200" dirty="0">
                <a:solidFill>
                  <a:schemeClr val="tx1"/>
                </a:solidFill>
                <a:effectLst/>
                <a:latin typeface="+mn-lt"/>
                <a:ea typeface="+mn-ea"/>
                <a:cs typeface="+mn-cs"/>
              </a:rPr>
              <a:t>O</a:t>
            </a:r>
            <a:r>
              <a:rPr lang="en-US" sz="1200" b="0" i="0" dirty="0">
                <a:effectLst/>
              </a:rPr>
              <a:t>nly share confidential information on a “need-to-know” basis and make sure the audience members are bound by non-disclosure or confidentiality agreements. </a:t>
            </a:r>
          </a:p>
          <a:p>
            <a:pPr marL="214313" lvl="0" indent="-214313">
              <a:buFont typeface="Arial" charset="0"/>
              <a:buChar char="•"/>
            </a:pPr>
            <a:r>
              <a:rPr lang="en-US" sz="1350" b="0" i="0" dirty="0">
                <a:effectLst/>
              </a:rPr>
              <a:t>Before disclosing any customer or other third party names, logos or use cases, confirm with Marketing that we have the right consents.</a:t>
            </a:r>
            <a:r>
              <a:rPr lang="en-US" sz="1200" b="0" i="0" dirty="0">
                <a:effectLst/>
              </a:rPr>
              <a:t> </a:t>
            </a:r>
          </a:p>
          <a:p>
            <a:pPr marL="214313" lvl="0" indent="-214313">
              <a:buFont typeface="Arial" charset="0"/>
              <a:buChar char="•"/>
            </a:pPr>
            <a:r>
              <a:rPr lang="en-US" sz="1350" b="0" i="0" dirty="0">
                <a:effectLst/>
              </a:rPr>
              <a:t>Don’t bash the competition. If making comparisons between Splunk and our competitors, stick to the facts.</a:t>
            </a:r>
            <a:r>
              <a:rPr lang="en-US" sz="1200" b="0" i="0" dirty="0">
                <a:effectLst/>
              </a:rPr>
              <a:t> </a:t>
            </a:r>
          </a:p>
          <a:p>
            <a:pPr marL="214313" lvl="0" indent="-214313">
              <a:buFont typeface="Arial" charset="0"/>
              <a:buChar char="•"/>
            </a:pPr>
            <a:r>
              <a:rPr lang="en-US" sz="1350" b="0" i="0" dirty="0">
                <a:effectLst/>
              </a:rPr>
              <a:t>Make sure all statements are not overstated and are supported by facts.</a:t>
            </a:r>
            <a:r>
              <a:rPr lang="en-US" sz="1200" b="0" i="0" dirty="0">
                <a:effectLst/>
              </a:rPr>
              <a:t> </a:t>
            </a:r>
          </a:p>
        </p:txBody>
      </p:sp>
      <p:sp>
        <p:nvSpPr>
          <p:cNvPr id="6" name="TextBox 5"/>
          <p:cNvSpPr txBox="1"/>
          <p:nvPr/>
        </p:nvSpPr>
        <p:spPr>
          <a:xfrm>
            <a:off x="4881282" y="5577166"/>
            <a:ext cx="4457702" cy="1523494"/>
          </a:xfrm>
          <a:prstGeom prst="rect">
            <a:avLst/>
          </a:prstGeom>
          <a:noFill/>
        </p:spPr>
        <p:txBody>
          <a:bodyPr wrap="square" lIns="0" tIns="0" rIns="0" bIns="0" rtlCol="0">
            <a:spAutoFit/>
          </a:bodyPr>
          <a:lstStyle/>
          <a:p>
            <a:pPr lvl="0"/>
            <a:r>
              <a:rPr lang="en-US" sz="1350" b="1" kern="1200" dirty="0">
                <a:solidFill>
                  <a:schemeClr val="tx1"/>
                </a:solidFill>
                <a:effectLst/>
                <a:latin typeface="+mn-lt"/>
                <a:ea typeface="+mn-ea"/>
                <a:cs typeface="+mn-cs"/>
              </a:rPr>
              <a:t>Confidential</a:t>
            </a:r>
            <a:r>
              <a:rPr lang="en-US" sz="1350" b="1" kern="1200" baseline="0" dirty="0">
                <a:solidFill>
                  <a:schemeClr val="tx1"/>
                </a:solidFill>
                <a:effectLst/>
                <a:latin typeface="+mn-lt"/>
                <a:ea typeface="+mn-ea"/>
                <a:cs typeface="+mn-cs"/>
              </a:rPr>
              <a:t> Information</a:t>
            </a:r>
            <a:endParaRPr lang="en-US" sz="1350" b="1" kern="1200" dirty="0">
              <a:solidFill>
                <a:schemeClr val="tx1"/>
              </a:solidFill>
              <a:effectLst/>
              <a:latin typeface="+mn-lt"/>
              <a:ea typeface="+mn-ea"/>
              <a:cs typeface="+mn-cs"/>
            </a:endParaRPr>
          </a:p>
          <a:p>
            <a:pPr marL="214313" lvl="0" indent="-214313">
              <a:buFont typeface="Arial" charset="0"/>
              <a:buChar char="•"/>
            </a:pPr>
            <a:r>
              <a:rPr lang="en-US" sz="1350" kern="1200" dirty="0">
                <a:solidFill>
                  <a:schemeClr val="tx1"/>
                </a:solidFill>
                <a:effectLst/>
                <a:latin typeface="+mn-lt"/>
                <a:ea typeface="+mn-ea"/>
                <a:cs typeface="+mn-cs"/>
              </a:rPr>
              <a:t>I</a:t>
            </a:r>
            <a:r>
              <a:rPr lang="en-US" sz="1200" dirty="0">
                <a:effectLst/>
              </a:rPr>
              <a:t>f the presentation contains confidential information, a confidentiality notice must appear on every slide.</a:t>
            </a:r>
            <a:r>
              <a:rPr lang="en-US" sz="1200" baseline="0" dirty="0">
                <a:effectLst/>
              </a:rPr>
              <a:t> Please contact </a:t>
            </a:r>
            <a:r>
              <a:rPr lang="en-US" sz="1200" baseline="0" dirty="0">
                <a:effectLst/>
                <a:hlinkClick r:id="rId2"/>
              </a:rPr>
              <a:t>powerpoint@splunk.com</a:t>
            </a:r>
            <a:r>
              <a:rPr lang="en-US" sz="1200" baseline="0" dirty="0">
                <a:effectLst/>
              </a:rPr>
              <a:t> for help implementing this notice: Confidential information. Do not distribute.</a:t>
            </a:r>
            <a:endParaRPr lang="en-US" sz="1200" dirty="0">
              <a:effectLst/>
            </a:endParaRPr>
          </a:p>
          <a:p>
            <a:pPr marL="214313" indent="-214313">
              <a:buFont typeface="Arial" charset="0"/>
              <a:buChar char="•"/>
            </a:pPr>
            <a:r>
              <a:rPr lang="en-US" sz="1200" dirty="0">
                <a:effectLst/>
              </a:rPr>
              <a:t>Examples of confidential information:</a:t>
            </a:r>
            <a:r>
              <a:rPr lang="en-US" sz="1200" baseline="0" dirty="0">
                <a:effectLst/>
              </a:rPr>
              <a:t>  </a:t>
            </a:r>
            <a:r>
              <a:rPr lang="en-US" sz="1200" dirty="0">
                <a:effectLst/>
              </a:rPr>
              <a:t>financial results, strategic business and marketing plans, product launches and roadmaps, customer lists and use cases. </a:t>
            </a:r>
          </a:p>
        </p:txBody>
      </p:sp>
      <p:sp>
        <p:nvSpPr>
          <p:cNvPr id="5" name="TextBox 4"/>
          <p:cNvSpPr txBox="1"/>
          <p:nvPr/>
        </p:nvSpPr>
        <p:spPr>
          <a:xfrm>
            <a:off x="3148209" y="5234269"/>
            <a:ext cx="2807243" cy="276999"/>
          </a:xfrm>
          <a:prstGeom prst="rect">
            <a:avLst/>
          </a:prstGeom>
          <a:noFill/>
        </p:spPr>
        <p:txBody>
          <a:bodyPr wrap="none" lIns="0" tIns="0" rIns="0" bIns="0" rtlCol="0">
            <a:spAutoFit/>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800" b="1" i="0">
                <a:solidFill>
                  <a:srgbClr val="C00000"/>
                </a:solidFill>
              </a:rPr>
              <a:t>NOTICE </a:t>
            </a:r>
            <a:r>
              <a:rPr lang="en-US" sz="1800" b="1" i="0" baseline="0">
                <a:solidFill>
                  <a:srgbClr val="C00000"/>
                </a:solidFill>
              </a:rPr>
              <a:t>FROM SPLUNK</a:t>
            </a:r>
            <a:r>
              <a:rPr lang="en-US" sz="1800" b="1" i="0">
                <a:solidFill>
                  <a:srgbClr val="C00000"/>
                </a:solidFill>
              </a:rPr>
              <a:t> LEGAL</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Grid">
    <p:spTree>
      <p:nvGrpSpPr>
        <p:cNvPr id="1" name=""/>
        <p:cNvGrpSpPr/>
        <p:nvPr/>
      </p:nvGrpSpPr>
      <p:grpSpPr>
        <a:xfrm>
          <a:off x="0" y="0"/>
          <a:ext cx="0" cy="0"/>
          <a:chOff x="0" y="0"/>
          <a:chExt cx="0" cy="0"/>
        </a:xfrm>
      </p:grpSpPr>
      <p:grpSp>
        <p:nvGrpSpPr>
          <p:cNvPr id="99" name="Group 98"/>
          <p:cNvGrpSpPr/>
          <p:nvPr/>
        </p:nvGrpSpPr>
        <p:grpSpPr bwMode="blackGray">
          <a:xfrm>
            <a:off x="-5" y="1"/>
            <a:ext cx="9144006" cy="5143502"/>
            <a:chOff x="-7" y="0"/>
            <a:chExt cx="12192008" cy="6858003"/>
          </a:xfrm>
        </p:grpSpPr>
        <p:grpSp>
          <p:nvGrpSpPr>
            <p:cNvPr id="100" name="Group 99"/>
            <p:cNvGrpSpPr/>
            <p:nvPr/>
          </p:nvGrpSpPr>
          <p:grpSpPr bwMode="blackGray">
            <a:xfrm>
              <a:off x="-7" y="0"/>
              <a:ext cx="12192008" cy="6858003"/>
              <a:chOff x="-7" y="0"/>
              <a:chExt cx="12192008" cy="6858003"/>
            </a:xfrm>
            <a:solidFill>
              <a:srgbClr val="7030A0">
                <a:alpha val="10000"/>
              </a:srgbClr>
            </a:solidFill>
          </p:grpSpPr>
          <p:sp>
            <p:nvSpPr>
              <p:cNvPr id="141" name="Rectangle 140"/>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2" name="Rectangle 14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3" name="Rectangle 142"/>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4" name="Rectangle 143"/>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5" name="Rectangle 144"/>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01" name="Group 100"/>
            <p:cNvGrpSpPr/>
            <p:nvPr/>
          </p:nvGrpSpPr>
          <p:grpSpPr bwMode="blackGray">
            <a:xfrm>
              <a:off x="456062" y="304801"/>
              <a:ext cx="11279875" cy="5599075"/>
              <a:chOff x="0" y="304801"/>
              <a:chExt cx="12192000" cy="5599075"/>
            </a:xfrm>
          </p:grpSpPr>
          <p:cxnSp>
            <p:nvCxnSpPr>
              <p:cNvPr id="115" name="Straight Connector 114"/>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bwMode="blackGray">
            <a:xfrm>
              <a:off x="456062" y="304801"/>
              <a:ext cx="11277720" cy="5599075"/>
              <a:chOff x="456062" y="304801"/>
              <a:chExt cx="11277720" cy="5817450"/>
            </a:xfrm>
          </p:grpSpPr>
          <p:sp>
            <p:nvSpPr>
              <p:cNvPr id="103" name="Rectangle 102"/>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4" name="Rectangle 103"/>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5" name="Rectangle 104"/>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6" name="Rectangle 105"/>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7" name="Rectangle 106"/>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8" name="Rectangle 107"/>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9" name="Rectangle 108"/>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0" name="Rectangle 109"/>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1" name="Rectangle 110"/>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2" name="Rectangle 11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3" name="Rectangle 112"/>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4" name="Rectangle 113"/>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Grid and text sizing">
    <p:spTree>
      <p:nvGrpSpPr>
        <p:cNvPr id="1" name=""/>
        <p:cNvGrpSpPr/>
        <p:nvPr/>
      </p:nvGrpSpPr>
      <p:grpSpPr>
        <a:xfrm>
          <a:off x="0" y="0"/>
          <a:ext cx="0" cy="0"/>
          <a:chOff x="0" y="0"/>
          <a:chExt cx="0" cy="0"/>
        </a:xfrm>
      </p:grpSpPr>
      <p:grpSp>
        <p:nvGrpSpPr>
          <p:cNvPr id="54" name="Group 53"/>
          <p:cNvGrpSpPr/>
          <p:nvPr/>
        </p:nvGrpSpPr>
        <p:grpSpPr bwMode="blackGray">
          <a:xfrm>
            <a:off x="-5" y="1"/>
            <a:ext cx="9144006" cy="5143502"/>
            <a:chOff x="-7" y="0"/>
            <a:chExt cx="12192008" cy="6858003"/>
          </a:xfrm>
        </p:grpSpPr>
        <p:grpSp>
          <p:nvGrpSpPr>
            <p:cNvPr id="55" name="Group 54"/>
            <p:cNvGrpSpPr/>
            <p:nvPr/>
          </p:nvGrpSpPr>
          <p:grpSpPr bwMode="blackGray">
            <a:xfrm>
              <a:off x="-7" y="0"/>
              <a:ext cx="12192008" cy="6858003"/>
              <a:chOff x="-7" y="0"/>
              <a:chExt cx="12192008" cy="6858003"/>
            </a:xfrm>
            <a:solidFill>
              <a:srgbClr val="7030A0">
                <a:alpha val="10000"/>
              </a:srgbClr>
            </a:solidFill>
          </p:grpSpPr>
          <p:sp>
            <p:nvSpPr>
              <p:cNvPr id="96" name="Rectangle 95"/>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7" name="Rectangle 96"/>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8" name="Rectangle 97"/>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9" name="Rectangle 98"/>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56" name="Group 55"/>
            <p:cNvGrpSpPr/>
            <p:nvPr/>
          </p:nvGrpSpPr>
          <p:grpSpPr bwMode="blackGray">
            <a:xfrm>
              <a:off x="456062" y="304801"/>
              <a:ext cx="11279875" cy="5599075"/>
              <a:chOff x="0" y="304801"/>
              <a:chExt cx="12192000" cy="5599075"/>
            </a:xfrm>
          </p:grpSpPr>
          <p:cxnSp>
            <p:nvCxnSpPr>
              <p:cNvPr id="70" name="Straight Connector 69"/>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bwMode="blackGray">
            <a:xfrm>
              <a:off x="456062" y="304801"/>
              <a:ext cx="11277720" cy="5599075"/>
              <a:chOff x="456062" y="304801"/>
              <a:chExt cx="11277720" cy="5817450"/>
            </a:xfrm>
          </p:grpSpPr>
          <p:sp>
            <p:nvSpPr>
              <p:cNvPr id="58" name="Rectangle 57"/>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3" name="Rectangle 62"/>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4" name="Rectangle 63"/>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5" name="Rectangle 64"/>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6" name="Rectangle 65"/>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7" name="Rectangle 66"/>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8" name="Rectangle 67"/>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9" name="Rectangle 68"/>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3" name="TextBox 2"/>
          <p:cNvSpPr txBox="1"/>
          <p:nvPr/>
        </p:nvSpPr>
        <p:spPr>
          <a:xfrm>
            <a:off x="260430" y="190982"/>
            <a:ext cx="1691297" cy="323165"/>
          </a:xfrm>
          <a:prstGeom prst="rect">
            <a:avLst/>
          </a:prstGeom>
          <a:noFill/>
        </p:spPr>
        <p:txBody>
          <a:bodyPr wrap="none" rtlCol="0">
            <a:spAutoFit/>
          </a:bodyPr>
          <a:lstStyle/>
          <a:p>
            <a:r>
              <a:rPr lang="en-US" sz="1500"/>
              <a:t>Grid</a:t>
            </a:r>
            <a:r>
              <a:rPr lang="en-US" sz="1500" baseline="0"/>
              <a:t> and Text sizing</a:t>
            </a:r>
            <a:endParaRPr lang="en-US" sz="1500" dirty="0"/>
          </a:p>
        </p:txBody>
      </p:sp>
      <p:sp>
        <p:nvSpPr>
          <p:cNvPr id="52" name="TextBox 51"/>
          <p:cNvSpPr txBox="1"/>
          <p:nvPr/>
        </p:nvSpPr>
        <p:spPr>
          <a:xfrm>
            <a:off x="260429" y="843520"/>
            <a:ext cx="8554814" cy="3078022"/>
          </a:xfrm>
          <a:prstGeom prst="rect">
            <a:avLst/>
          </a:prstGeom>
          <a:noFill/>
        </p:spPr>
        <p:txBody>
          <a:bodyPr wrap="square" rtlCol="0">
            <a:spAutoFit/>
          </a:bodyPr>
          <a:lstStyle/>
          <a:p>
            <a:pPr>
              <a:lnSpc>
                <a:spcPct val="95000"/>
              </a:lnSpc>
              <a:spcBef>
                <a:spcPts val="450"/>
              </a:spcBef>
              <a:spcAft>
                <a:spcPts val="225"/>
              </a:spcAft>
            </a:pPr>
            <a:r>
              <a:rPr lang="en-US" sz="4500" dirty="0"/>
              <a:t>Section Titles, 60pt,</a:t>
            </a:r>
            <a:r>
              <a:rPr lang="en-US" sz="4500" baseline="0" dirty="0"/>
              <a:t> Black</a:t>
            </a:r>
            <a:endParaRPr lang="en-US" sz="4500" dirty="0"/>
          </a:p>
          <a:p>
            <a:pPr>
              <a:lnSpc>
                <a:spcPct val="95000"/>
              </a:lnSpc>
              <a:spcBef>
                <a:spcPts val="450"/>
              </a:spcBef>
              <a:spcAft>
                <a:spcPts val="225"/>
              </a:spcAft>
            </a:pPr>
            <a:r>
              <a:rPr lang="en-US" sz="2700" b="1" dirty="0"/>
              <a:t>Page</a:t>
            </a:r>
            <a:r>
              <a:rPr lang="en-US" sz="2700" b="1" baseline="0" dirty="0"/>
              <a:t> Titles, 36pt, Bold, Black</a:t>
            </a:r>
          </a:p>
          <a:p>
            <a:pPr>
              <a:lnSpc>
                <a:spcPct val="95000"/>
              </a:lnSpc>
              <a:spcBef>
                <a:spcPts val="450"/>
              </a:spcBef>
              <a:spcAft>
                <a:spcPts val="225"/>
              </a:spcAft>
            </a:pPr>
            <a:r>
              <a:rPr lang="en-US" sz="1800" baseline="0" dirty="0">
                <a:solidFill>
                  <a:schemeClr val="accent3"/>
                </a:solidFill>
              </a:rPr>
              <a:t>Sub Titles, 24pt, Gray 80% Accent 3</a:t>
            </a:r>
          </a:p>
          <a:p>
            <a:pPr>
              <a:lnSpc>
                <a:spcPct val="95000"/>
              </a:lnSpc>
              <a:spcBef>
                <a:spcPts val="450"/>
              </a:spcBef>
              <a:spcAft>
                <a:spcPts val="225"/>
              </a:spcAft>
            </a:pPr>
            <a:endParaRPr lang="en-US" sz="1800" baseline="0" dirty="0">
              <a:solidFill>
                <a:schemeClr val="accent3"/>
              </a:solidFill>
            </a:endParaRPr>
          </a:p>
          <a:p>
            <a:pPr>
              <a:lnSpc>
                <a:spcPct val="95000"/>
              </a:lnSpc>
              <a:spcBef>
                <a:spcPts val="450"/>
              </a:spcBef>
              <a:spcAft>
                <a:spcPts val="225"/>
              </a:spcAft>
            </a:pPr>
            <a:r>
              <a:rPr lang="en-US" sz="1800" baseline="0" dirty="0"/>
              <a:t>Standard Text, 24pt, Black</a:t>
            </a:r>
          </a:p>
          <a:p>
            <a:pPr>
              <a:lnSpc>
                <a:spcPct val="95000"/>
              </a:lnSpc>
              <a:spcBef>
                <a:spcPts val="450"/>
              </a:spcBef>
              <a:spcAft>
                <a:spcPts val="225"/>
              </a:spcAft>
            </a:pPr>
            <a:r>
              <a:rPr lang="en-US" sz="1500" baseline="0" dirty="0"/>
              <a:t>Standard Text, 20pt, Black</a:t>
            </a:r>
          </a:p>
          <a:p>
            <a:pPr>
              <a:lnSpc>
                <a:spcPct val="95000"/>
              </a:lnSpc>
              <a:spcBef>
                <a:spcPts val="450"/>
              </a:spcBef>
              <a:spcAft>
                <a:spcPts val="225"/>
              </a:spcAft>
            </a:pPr>
            <a:r>
              <a:rPr lang="en-US" sz="1200" baseline="0" dirty="0"/>
              <a:t>Standard Text, 16pt, Black</a:t>
            </a:r>
          </a:p>
          <a:p>
            <a:endParaRPr lang="en-US" sz="1200" dirty="0"/>
          </a:p>
        </p:txBody>
      </p:sp>
      <p:sp>
        <p:nvSpPr>
          <p:cNvPr id="53" name="TextBox 52"/>
          <p:cNvSpPr txBox="1"/>
          <p:nvPr/>
        </p:nvSpPr>
        <p:spPr>
          <a:xfrm>
            <a:off x="320449" y="4174883"/>
            <a:ext cx="4785734" cy="369332"/>
          </a:xfrm>
          <a:prstGeom prst="rect">
            <a:avLst/>
          </a:prstGeom>
          <a:noFill/>
        </p:spPr>
        <p:txBody>
          <a:bodyPr wrap="none" rtlCol="0">
            <a:spAutoFit/>
          </a:bodyPr>
          <a:lstStyle/>
          <a:p>
            <a:r>
              <a:rPr lang="en-US" sz="1800" b="0" dirty="0"/>
              <a:t>Text</a:t>
            </a:r>
            <a:r>
              <a:rPr lang="en-US" sz="1800" b="0" baseline="0" dirty="0"/>
              <a:t> sizes:   </a:t>
            </a:r>
            <a:r>
              <a:rPr lang="en-US" sz="1800" b="0" dirty="0">
                <a:solidFill>
                  <a:schemeClr val="tx1"/>
                </a:solidFill>
              </a:rPr>
              <a:t>60    48     36     28     24     20    16   14</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2" name="Rectangle 1"/>
          <p:cNvSpPr/>
          <p:nvPr/>
        </p:nvSpPr>
        <p:spPr bwMode="ltGray">
          <a:xfrm>
            <a:off x="504518" y="529390"/>
            <a:ext cx="8134965" cy="409073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TextBox 51"/>
          <p:cNvSpPr txBox="1"/>
          <p:nvPr/>
        </p:nvSpPr>
        <p:spPr bwMode="ltGray">
          <a:xfrm>
            <a:off x="829818" y="1591493"/>
            <a:ext cx="7484364" cy="2065950"/>
          </a:xfrm>
          <a:prstGeom prst="rect">
            <a:avLst/>
          </a:prstGeom>
          <a:noFill/>
        </p:spPr>
        <p:txBody>
          <a:bodyPr wrap="square" rtlCol="0">
            <a:spAutoFit/>
          </a:bodyPr>
          <a:lstStyle/>
          <a:p>
            <a:pPr algn="ctr">
              <a:lnSpc>
                <a:spcPct val="95000"/>
              </a:lnSpc>
              <a:spcBef>
                <a:spcPts val="450"/>
              </a:spcBef>
              <a:spcAft>
                <a:spcPts val="225"/>
              </a:spcAft>
            </a:pPr>
            <a:r>
              <a:rPr lang="en-US" sz="4500" dirty="0">
                <a:solidFill>
                  <a:schemeClr val="bg1"/>
                </a:solidFill>
              </a:rPr>
              <a:t>All master slides after this are </a:t>
            </a:r>
            <a:r>
              <a:rPr lang="en-US" sz="4500" b="1" dirty="0">
                <a:solidFill>
                  <a:schemeClr val="bg1"/>
                </a:solidFill>
              </a:rPr>
              <a:t>not</a:t>
            </a:r>
            <a:r>
              <a:rPr lang="en-US" sz="4500" dirty="0">
                <a:solidFill>
                  <a:schemeClr val="bg1"/>
                </a:solidFill>
              </a:rPr>
              <a:t> part</a:t>
            </a:r>
            <a:r>
              <a:rPr lang="en-US" sz="4500" baseline="0" dirty="0">
                <a:solidFill>
                  <a:schemeClr val="bg1"/>
                </a:solidFill>
              </a:rPr>
              <a:t> of this template. </a:t>
            </a:r>
            <a:r>
              <a:rPr lang="en-US" sz="4500" dirty="0">
                <a:solidFill>
                  <a:schemeClr val="bg1"/>
                </a:solidFill>
              </a:rPr>
              <a:t>Please delete them.</a:t>
            </a:r>
            <a:endParaRPr lang="en-US" sz="1200" dirty="0">
              <a:solidFill>
                <a:schemeClr val="bg1"/>
              </a:solidFill>
            </a:endParaRPr>
          </a:p>
        </p:txBody>
      </p:sp>
      <p:sp>
        <p:nvSpPr>
          <p:cNvPr id="100" name="TextBox 99"/>
          <p:cNvSpPr txBox="1"/>
          <p:nvPr/>
        </p:nvSpPr>
        <p:spPr bwMode="ltGray">
          <a:xfrm>
            <a:off x="1036953" y="740259"/>
            <a:ext cx="7070094" cy="750205"/>
          </a:xfrm>
          <a:prstGeom prst="rect">
            <a:avLst/>
          </a:prstGeom>
          <a:noFill/>
        </p:spPr>
        <p:txBody>
          <a:bodyPr wrap="square" rtlCol="0">
            <a:spAutoFit/>
          </a:bodyPr>
          <a:lstStyle/>
          <a:p>
            <a:pPr algn="ctr">
              <a:lnSpc>
                <a:spcPct val="95000"/>
              </a:lnSpc>
              <a:spcBef>
                <a:spcPts val="450"/>
              </a:spcBef>
              <a:spcAft>
                <a:spcPts val="225"/>
              </a:spcAft>
            </a:pPr>
            <a:r>
              <a:rPr lang="en-US" sz="4500" b="1" dirty="0">
                <a:solidFill>
                  <a:schemeClr val="bg1"/>
                </a:solidFill>
              </a:rPr>
              <a:t>DO NOT USE</a:t>
            </a:r>
            <a:endParaRPr lang="en-US" sz="1200" b="1" dirty="0">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6" name="Title 5"/>
          <p:cNvSpPr>
            <a:spLocks noGrp="1"/>
          </p:cNvSpPr>
          <p:nvPr>
            <p:ph type="title"/>
          </p:nvPr>
        </p:nvSpPr>
        <p:spPr>
          <a:xfrm>
            <a:off x="5035729" y="2126197"/>
            <a:ext cx="3705368" cy="857250"/>
          </a:xfrm>
        </p:spPr>
        <p:txBody>
          <a:bodyPr>
            <a:noAutofit/>
          </a:bodyPr>
          <a:lstStyle>
            <a:lvl1pPr algn="l">
              <a:defRPr sz="3000">
                <a:solidFill>
                  <a:schemeClr val="bg1"/>
                </a:solidFill>
              </a:defRPr>
            </a:lvl1pPr>
          </a:lstStyle>
          <a:p>
            <a:r>
              <a:rPr lang="en-US"/>
              <a:t>Click to edit Master title style</a:t>
            </a:r>
            <a:endParaRPr lang="en-US" dirty="0"/>
          </a:p>
        </p:txBody>
      </p:sp>
      <p:sp>
        <p:nvSpPr>
          <p:cNvPr id="16" name="Text Placeholder 15"/>
          <p:cNvSpPr>
            <a:spLocks noGrp="1"/>
          </p:cNvSpPr>
          <p:nvPr>
            <p:ph type="body" sz="quarter" idx="13"/>
          </p:nvPr>
        </p:nvSpPr>
        <p:spPr>
          <a:xfrm>
            <a:off x="5081583" y="3193256"/>
            <a:ext cx="3697422" cy="487561"/>
          </a:xfrm>
          <a:prstGeom prst="rect">
            <a:avLst/>
          </a:prstGeom>
        </p:spPr>
        <p:txBody>
          <a:bodyPr lIns="51426" tIns="25713" rIns="51426" bIns="25713">
            <a:normAutofit/>
          </a:bodyPr>
          <a:lstStyle>
            <a:lvl1pPr marL="0" indent="0">
              <a:buFontTx/>
              <a:buNone/>
              <a:defRPr sz="2000">
                <a:solidFill>
                  <a:schemeClr val="bg1"/>
                </a:solidFill>
              </a:defRPr>
            </a:lvl1pPr>
            <a:lvl2pPr marL="257129" indent="0">
              <a:buFontTx/>
              <a:buNone/>
              <a:defRPr>
                <a:solidFill>
                  <a:schemeClr val="bg1"/>
                </a:solidFill>
              </a:defRPr>
            </a:lvl2pPr>
            <a:lvl3pPr marL="553542" indent="0">
              <a:buFontTx/>
              <a:buNone/>
              <a:defRPr>
                <a:solidFill>
                  <a:schemeClr val="bg1"/>
                </a:solidFill>
              </a:defRPr>
            </a:lvl3pPr>
            <a:lvl4pPr marL="719962" indent="0">
              <a:buFontTx/>
              <a:buNone/>
              <a:defRPr>
                <a:solidFill>
                  <a:schemeClr val="bg1"/>
                </a:solidFill>
              </a:defRPr>
            </a:lvl4pPr>
            <a:lvl5pPr marL="647966" indent="0">
              <a:buFontTx/>
              <a:buNone/>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14801191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1_Section Header">
    <p:spTree>
      <p:nvGrpSpPr>
        <p:cNvPr id="1" name=""/>
        <p:cNvGrpSpPr/>
        <p:nvPr/>
      </p:nvGrpSpPr>
      <p:grpSpPr>
        <a:xfrm>
          <a:off x="0" y="0"/>
          <a:ext cx="0" cy="0"/>
          <a:chOff x="0" y="0"/>
          <a:chExt cx="0" cy="0"/>
        </a:xfrm>
      </p:grpSpPr>
      <p:sp>
        <p:nvSpPr>
          <p:cNvPr id="16" name="Title 5"/>
          <p:cNvSpPr>
            <a:spLocks noGrp="1"/>
          </p:cNvSpPr>
          <p:nvPr>
            <p:ph type="title"/>
          </p:nvPr>
        </p:nvSpPr>
        <p:spPr>
          <a:xfrm>
            <a:off x="5035729" y="2126197"/>
            <a:ext cx="3705368" cy="857250"/>
          </a:xfrm>
        </p:spPr>
        <p:txBody>
          <a:bodyPr>
            <a:noAutofit/>
          </a:bodyPr>
          <a:lstStyle>
            <a:lvl1pPr algn="l">
              <a:defRPr sz="3000" baseline="0">
                <a:solidFill>
                  <a:schemeClr val="bg1"/>
                </a:solidFill>
              </a:defRPr>
            </a:lvl1pPr>
          </a:lstStyle>
          <a:p>
            <a:r>
              <a:rPr lang="en-US"/>
              <a:t>Click to edit Master title style</a:t>
            </a:r>
            <a:endParaRPr lang="en-US" dirty="0"/>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4" name="Picture 8" descr="logo_splunk_W.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9923141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No Conten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526329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and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a:t>Subject: Slide Title</a:t>
            </a:r>
            <a:endParaRPr lang="en-US" dirty="0"/>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a:t>
            </a:r>
            <a:br>
              <a:rPr lang="en-US"/>
            </a:br>
            <a:r>
              <a:rPr lang="en-US"/>
              <a:t>Explain Context and Topic</a:t>
            </a:r>
            <a:endParaRPr lang="en-US" dirty="0"/>
          </a:p>
        </p:txBody>
      </p:sp>
      <p:sp>
        <p:nvSpPr>
          <p:cNvPr id="7" name="Content Placeholder 2"/>
          <p:cNvSpPr>
            <a:spLocks noGrp="1"/>
          </p:cNvSpPr>
          <p:nvPr>
            <p:ph sz="half" idx="12" hasCustomPrompt="1"/>
          </p:nvPr>
        </p:nvSpPr>
        <p:spPr>
          <a:xfrm>
            <a:off x="4790023" y="232795"/>
            <a:ext cx="4011930" cy="4195112"/>
          </a:xfrm>
          <a:prstGeom prst="rect">
            <a:avLst/>
          </a:prstGeom>
          <a:ln w="25400" cap="rnd">
            <a:solidFill>
              <a:schemeClr val="accent2"/>
            </a:solidFill>
          </a:ln>
        </p:spPr>
        <p:txBody>
          <a:bodyPr/>
          <a:lstStyle>
            <a:lvl1pPr>
              <a:defRPr baseline="0"/>
            </a:lvl1pPr>
          </a:lstStyle>
          <a:p>
            <a:pPr lvl="0"/>
            <a:r>
              <a:rPr lang="en-US" dirty="0"/>
              <a:t>Click on any of the icons below to insert a table, chart, smart graphic or image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ullet and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dirty="0"/>
              <a:t>Subject: Slide Title</a:t>
            </a:r>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Content Placeholder 2"/>
          <p:cNvSpPr>
            <a:spLocks noGrp="1"/>
          </p:cNvSpPr>
          <p:nvPr>
            <p:ph sz="half" idx="12" hasCustomPrompt="1"/>
          </p:nvPr>
        </p:nvSpPr>
        <p:spPr>
          <a:xfrm>
            <a:off x="4790023" y="232794"/>
            <a:ext cx="4011930" cy="4195113"/>
          </a:xfrm>
          <a:prstGeom prst="rect">
            <a:avLst/>
          </a:prstGeom>
          <a:solidFill>
            <a:schemeClr val="tx1">
              <a:alpha val="15000"/>
            </a:schemeClr>
          </a:solidFill>
          <a:ln w="38100" cap="rnd">
            <a:solidFill>
              <a:schemeClr val="accent3"/>
            </a:solidFill>
          </a:ln>
        </p:spPr>
        <p:txBody>
          <a:bodyPr/>
          <a:lstStyle/>
          <a:p>
            <a:pPr lvl="0"/>
            <a:r>
              <a:rPr lang="en-US" dirty="0"/>
              <a:t>Click on any of the icons below to insert a table, chart, smart graphic or image</a:t>
            </a:r>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image" Target="../media/image2.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54"/>
          <a:stretch>
            <a:fillRect/>
          </a:stretch>
        </p:blipFill>
        <p:spPr>
          <a:xfrm>
            <a:off x="7309249" y="4776433"/>
            <a:ext cx="1605199" cy="223165"/>
          </a:xfrm>
          <a:prstGeom prst="rect">
            <a:avLst/>
          </a:prstGeom>
        </p:spPr>
      </p:pic>
      <p:pic>
        <p:nvPicPr>
          <p:cNvPr id="109" name="Picture 108"/>
          <p:cNvPicPr>
            <a:picLocks noChangeAspect="1"/>
          </p:cNvPicPr>
          <p:nvPr/>
        </p:nvPicPr>
        <p:blipFill>
          <a:blip r:embed="rId55"/>
          <a:stretch>
            <a:fillRect/>
          </a:stretch>
        </p:blipFill>
        <p:spPr>
          <a:xfrm>
            <a:off x="0" y="0"/>
            <a:ext cx="9144000" cy="5143500"/>
          </a:xfrm>
          <a:prstGeom prst="rect">
            <a:avLst/>
          </a:prstGeom>
        </p:spPr>
      </p:pic>
      <p:sp>
        <p:nvSpPr>
          <p:cNvPr id="15" name="Title Placeholder 14"/>
          <p:cNvSpPr>
            <a:spLocks noGrp="1"/>
          </p:cNvSpPr>
          <p:nvPr>
            <p:ph type="title"/>
          </p:nvPr>
        </p:nvSpPr>
        <p:spPr>
          <a:xfrm>
            <a:off x="342047" y="232795"/>
            <a:ext cx="8459906" cy="674947"/>
          </a:xfrm>
          <a:prstGeom prst="rect">
            <a:avLst/>
          </a:prstGeom>
        </p:spPr>
        <p:txBody>
          <a:bodyPr vert="horz" lIns="0" tIns="82296" rIns="0" bIns="0" rtlCol="0" anchor="t" anchorCtr="0">
            <a:noAutofit/>
          </a:bodyPr>
          <a:lstStyle/>
          <a:p>
            <a:r>
              <a:rPr lang="en-US"/>
              <a:t>Click to edit Master title style</a:t>
            </a:r>
            <a:endParaRPr lang="en-US" dirty="0"/>
          </a:p>
        </p:txBody>
      </p:sp>
      <p:sp>
        <p:nvSpPr>
          <p:cNvPr id="16" name="Text Placeholder 15"/>
          <p:cNvSpPr>
            <a:spLocks noGrp="1"/>
          </p:cNvSpPr>
          <p:nvPr>
            <p:ph type="body" idx="1"/>
          </p:nvPr>
        </p:nvSpPr>
        <p:spPr>
          <a:xfrm>
            <a:off x="342047" y="952804"/>
            <a:ext cx="8459904" cy="3475103"/>
          </a:xfrm>
          <a:prstGeom prst="rect">
            <a:avLst/>
          </a:prstGeom>
        </p:spPr>
        <p:txBody>
          <a:bodyPr vert="horz" lIns="0" tIns="182880" rIns="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5365376" y="26149"/>
            <a:ext cx="3775397"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9" name="TextBox 8"/>
          <p:cNvSpPr txBox="1"/>
          <p:nvPr/>
        </p:nvSpPr>
        <p:spPr>
          <a:xfrm>
            <a:off x="5022477" y="-3635897"/>
            <a:ext cx="4118296" cy="184666"/>
          </a:xfrm>
          <a:prstGeom prst="rect">
            <a:avLst/>
          </a:prstGeom>
          <a:noFill/>
        </p:spPr>
        <p:txBody>
          <a:bodyPr wrap="square" rtlCol="0">
            <a:spAutoFit/>
          </a:bodyPr>
          <a:lstStyle/>
          <a:p>
            <a:pPr algn="r"/>
            <a:r>
              <a:rPr lang="en-US" sz="600" cap="all" spc="75" dirty="0">
                <a:solidFill>
                  <a:srgbClr val="515151"/>
                </a:solidFill>
              </a:rPr>
              <a:t>© 2017 Splunk Inc. Confidential information. Do not distribute.</a:t>
            </a:r>
          </a:p>
        </p:txBody>
      </p:sp>
    </p:spTree>
    <p:extLst>
      <p:ext uri="{BB962C8B-B14F-4D97-AF65-F5344CB8AC3E}">
        <p14:creationId xmlns:p14="http://schemas.microsoft.com/office/powerpoint/2010/main" val="386522642"/>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 id="2147483818" r:id="rId22"/>
    <p:sldLayoutId id="2147483819" r:id="rId23"/>
    <p:sldLayoutId id="2147483820" r:id="rId24"/>
    <p:sldLayoutId id="2147483821" r:id="rId25"/>
    <p:sldLayoutId id="2147483822" r:id="rId26"/>
    <p:sldLayoutId id="2147483823" r:id="rId27"/>
    <p:sldLayoutId id="2147483824" r:id="rId28"/>
    <p:sldLayoutId id="2147483825" r:id="rId29"/>
    <p:sldLayoutId id="2147483826" r:id="rId30"/>
    <p:sldLayoutId id="2147483827" r:id="rId31"/>
    <p:sldLayoutId id="2147483828" r:id="rId32"/>
    <p:sldLayoutId id="2147483829" r:id="rId33"/>
    <p:sldLayoutId id="2147483830" r:id="rId34"/>
    <p:sldLayoutId id="2147483831" r:id="rId35"/>
    <p:sldLayoutId id="2147483832" r:id="rId36"/>
    <p:sldLayoutId id="2147483833" r:id="rId37"/>
    <p:sldLayoutId id="2147483834" r:id="rId38"/>
    <p:sldLayoutId id="2147483835" r:id="rId39"/>
    <p:sldLayoutId id="2147483836" r:id="rId40"/>
    <p:sldLayoutId id="2147483837" r:id="rId41"/>
    <p:sldLayoutId id="2147483838" r:id="rId42"/>
    <p:sldLayoutId id="2147483839" r:id="rId43"/>
    <p:sldLayoutId id="2147483840" r:id="rId44"/>
    <p:sldLayoutId id="2147483841" r:id="rId45"/>
    <p:sldLayoutId id="2147483842" r:id="rId46"/>
    <p:sldLayoutId id="2147483843" r:id="rId47"/>
    <p:sldLayoutId id="2147483844" r:id="rId48"/>
    <p:sldLayoutId id="2147483845" r:id="rId49"/>
    <p:sldLayoutId id="2147483846" r:id="rId50"/>
    <p:sldLayoutId id="2147483849" r:id="rId51"/>
    <p:sldLayoutId id="2147483795" r:id="rId5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ctr" defTabSz="685800" rtl="0" eaLnBrk="1" latinLnBrk="0" hangingPunct="1">
        <a:lnSpc>
          <a:spcPct val="86000"/>
        </a:lnSpc>
        <a:spcBef>
          <a:spcPct val="0"/>
        </a:spcBef>
        <a:buNone/>
        <a:tabLst>
          <a:tab pos="2701529" algn="l"/>
        </a:tabLst>
        <a:defRPr sz="2700" b="1" kern="1200">
          <a:solidFill>
            <a:schemeClr val="tx1"/>
          </a:solidFill>
          <a:latin typeface="+mj-lt"/>
          <a:ea typeface="+mj-ea"/>
          <a:cs typeface="+mj-cs"/>
        </a:defRPr>
      </a:lvl1pPr>
    </p:titleStyle>
    <p:bodyStyle>
      <a:lvl1pPr marL="216694" marR="0" indent="-216694" algn="l" defTabSz="685800" rtl="0" eaLnBrk="1" fontAlgn="auto" latinLnBrk="0" hangingPunct="1">
        <a:lnSpc>
          <a:spcPct val="92000"/>
        </a:lnSpc>
        <a:spcBef>
          <a:spcPts val="450"/>
        </a:spcBef>
        <a:spcAft>
          <a:spcPts val="225"/>
        </a:spcAft>
        <a:buClr>
          <a:schemeClr val="accent1"/>
        </a:buClr>
        <a:buSzPct val="70000"/>
        <a:buFont typeface=".LucidaGrandeUI" charset="0"/>
        <a:buChar char="▶"/>
        <a:tabLst/>
        <a:defRPr sz="1800" kern="1200">
          <a:solidFill>
            <a:schemeClr val="tx1"/>
          </a:solidFill>
          <a:latin typeface="+mn-lt"/>
          <a:ea typeface="+mn-ea"/>
          <a:cs typeface="+mn-cs"/>
        </a:defRPr>
      </a:lvl1pPr>
      <a:lvl2pPr marL="382191"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2pPr>
      <a:lvl3pPr marL="556022"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3pPr>
      <a:lvl4pPr marL="728663" marR="0" indent="-172641"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200" kern="1200">
          <a:solidFill>
            <a:schemeClr val="tx2"/>
          </a:solidFill>
          <a:latin typeface="+mn-lt"/>
          <a:ea typeface="+mn-ea"/>
          <a:cs typeface="+mn-cs"/>
        </a:defRPr>
      </a:lvl4pPr>
      <a:lvl5pPr marL="0" marR="0" indent="0"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500" kern="1200" baseline="0">
          <a:solidFill>
            <a:schemeClr val="accent1"/>
          </a:solidFill>
          <a:latin typeface="+mn-lt"/>
          <a:ea typeface="+mn-ea"/>
          <a:cs typeface="+mn-cs"/>
        </a:defRPr>
      </a:lvl5pPr>
      <a:lvl6pPr marL="2381" indent="-2381" algn="l" defTabSz="685800" rtl="0" eaLnBrk="1" latinLnBrk="0" hangingPunct="1">
        <a:lnSpc>
          <a:spcPct val="95000"/>
        </a:lnSpc>
        <a:spcBef>
          <a:spcPts val="450"/>
        </a:spcBef>
        <a:spcAft>
          <a:spcPts val="225"/>
        </a:spcAft>
        <a:buFont typeface="Arial" panose="020B0604020202020204" pitchFamily="34" charset="0"/>
        <a:buChar char="​"/>
        <a:defRPr sz="2100" b="1" kern="1200">
          <a:solidFill>
            <a:schemeClr val="accent1"/>
          </a:solidFill>
          <a:latin typeface="+mn-lt"/>
          <a:ea typeface="+mn-ea"/>
          <a:cs typeface="+mn-cs"/>
        </a:defRPr>
      </a:lvl6pPr>
      <a:lvl7pPr marL="0" indent="2381" algn="l" defTabSz="685800" rtl="0" eaLnBrk="1" latinLnBrk="0" hangingPunct="1">
        <a:lnSpc>
          <a:spcPct val="95000"/>
        </a:lnSpc>
        <a:spcBef>
          <a:spcPts val="450"/>
        </a:spcBef>
        <a:spcAft>
          <a:spcPts val="225"/>
        </a:spcAft>
        <a:buFont typeface="Arial" panose="020B0604020202020204" pitchFamily="34" charset="0"/>
        <a:buChar char="​"/>
        <a:defRPr sz="1800" kern="1200">
          <a:solidFill>
            <a:schemeClr val="tx1"/>
          </a:solidFill>
          <a:latin typeface="+mn-lt"/>
          <a:ea typeface="+mn-ea"/>
          <a:cs typeface="+mn-cs"/>
        </a:defRPr>
      </a:lvl7pPr>
      <a:lvl8pPr marL="2381" indent="-2381" algn="l" defTabSz="685800" rtl="0" eaLnBrk="1" latinLnBrk="0" hangingPunct="1">
        <a:lnSpc>
          <a:spcPct val="95000"/>
        </a:lnSpc>
        <a:spcBef>
          <a:spcPts val="450"/>
        </a:spcBef>
        <a:spcAft>
          <a:spcPts val="225"/>
        </a:spcAft>
        <a:buFont typeface="Arial" panose="020B0604020202020204" pitchFamily="34" charset="0"/>
        <a:buChar char="​"/>
        <a:defRPr sz="1500" kern="1200">
          <a:solidFill>
            <a:schemeClr val="tx1"/>
          </a:solidFill>
          <a:latin typeface="+mn-lt"/>
          <a:ea typeface="+mn-ea"/>
          <a:cs typeface="+mn-cs"/>
        </a:defRPr>
      </a:lvl8pPr>
      <a:lvl9pPr marL="0" indent="0" algn="l" defTabSz="685800" rtl="0" eaLnBrk="1" latinLnBrk="0" hangingPunct="1">
        <a:lnSpc>
          <a:spcPct val="95000"/>
        </a:lnSpc>
        <a:spcBef>
          <a:spcPts val="450"/>
        </a:spcBef>
        <a:spcAft>
          <a:spcPts val="225"/>
        </a:spcAft>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0">
          <p15:clr>
            <a:srgbClr val="F26B43"/>
          </p15:clr>
        </p15:guide>
        <p15:guide id="2" pos="7393">
          <p15:clr>
            <a:srgbClr val="5ACBF0"/>
          </p15:clr>
        </p15:guide>
        <p15:guide id="3" orient="horz" pos="3857">
          <p15:clr>
            <a:srgbClr val="F26B43"/>
          </p15:clr>
        </p15:guide>
        <p15:guide id="4" orient="horz" pos="612">
          <p15:clr>
            <a:srgbClr val="F26B43"/>
          </p15:clr>
        </p15:guide>
        <p15:guide id="5" pos="286">
          <p15:clr>
            <a:srgbClr val="5ACBF0"/>
          </p15:clr>
        </p15:guide>
        <p15:guide id="7" orient="horz" pos="895">
          <p15:clr>
            <a:srgbClr val="F26B43"/>
          </p15:clr>
        </p15:guide>
        <p15:guide id="8" orient="horz" pos="1037">
          <p15:clr>
            <a:srgbClr val="F26B43"/>
          </p15:clr>
        </p15:guide>
        <p15:guide id="9" orient="horz" pos="1176">
          <p15:clr>
            <a:srgbClr val="F26B43"/>
          </p15:clr>
        </p15:guide>
        <p15:guide id="10" orient="horz" pos="1320">
          <p15:clr>
            <a:srgbClr val="F26B43"/>
          </p15:clr>
        </p15:guide>
        <p15:guide id="11" orient="horz" pos="1458">
          <p15:clr>
            <a:srgbClr val="F26B43"/>
          </p15:clr>
        </p15:guide>
        <p15:guide id="12" orient="horz" pos="1604">
          <p15:clr>
            <a:srgbClr val="F26B43"/>
          </p15:clr>
        </p15:guide>
        <p15:guide id="13" orient="horz" pos="1743">
          <p15:clr>
            <a:srgbClr val="F26B43"/>
          </p15:clr>
        </p15:guide>
        <p15:guide id="14" orient="horz" pos="1882">
          <p15:clr>
            <a:srgbClr val="F26B43"/>
          </p15:clr>
        </p15:guide>
        <p15:guide id="15" orient="horz" pos="2023">
          <p15:clr>
            <a:srgbClr val="F26B43"/>
          </p15:clr>
        </p15:guide>
        <p15:guide id="16" orient="horz" pos="2165">
          <p15:clr>
            <a:srgbClr val="F26B43"/>
          </p15:clr>
        </p15:guide>
        <p15:guide id="17" orient="horz" pos="2309">
          <p15:clr>
            <a:srgbClr val="F26B43"/>
          </p15:clr>
        </p15:guide>
        <p15:guide id="18" orient="horz" pos="2450">
          <p15:clr>
            <a:srgbClr val="F26B43"/>
          </p15:clr>
        </p15:guide>
        <p15:guide id="19" orient="horz" pos="2588">
          <p15:clr>
            <a:srgbClr val="F26B43"/>
          </p15:clr>
        </p15:guide>
        <p15:guide id="20" orient="horz" pos="2729">
          <p15:clr>
            <a:srgbClr val="F26B43"/>
          </p15:clr>
        </p15:guide>
        <p15:guide id="21" orient="horz" pos="2873">
          <p15:clr>
            <a:srgbClr val="F26B43"/>
          </p15:clr>
        </p15:guide>
        <p15:guide id="22" orient="horz" pos="3011">
          <p15:clr>
            <a:srgbClr val="F26B43"/>
          </p15:clr>
        </p15:guide>
        <p15:guide id="23" orient="horz" pos="3157">
          <p15:clr>
            <a:srgbClr val="F26B43"/>
          </p15:clr>
        </p15:guide>
        <p15:guide id="24" orient="horz" pos="3296">
          <p15:clr>
            <a:srgbClr val="F26B43"/>
          </p15:clr>
        </p15:guide>
        <p15:guide id="25" orient="horz" pos="3432">
          <p15:clr>
            <a:srgbClr val="F26B43"/>
          </p15:clr>
        </p15:guide>
        <p15:guide id="26" orient="horz" pos="3580">
          <p15:clr>
            <a:srgbClr val="F26B43"/>
          </p15:clr>
        </p15:guide>
        <p15:guide id="27" orient="horz" pos="3720">
          <p15:clr>
            <a:srgbClr val="F26B43"/>
          </p15:clr>
        </p15:guide>
        <p15:guide id="28" orient="horz" pos="756">
          <p15:clr>
            <a:srgbClr val="F26B43"/>
          </p15:clr>
        </p15:guide>
        <p15:guide id="29" pos="1978">
          <p15:clr>
            <a:srgbClr val="5ACBF0"/>
          </p15:clr>
        </p15:guide>
        <p15:guide id="30" pos="2090">
          <p15:clr>
            <a:srgbClr val="5ACBF0"/>
          </p15:clr>
        </p15:guide>
        <p15:guide id="31" pos="1488">
          <p15:clr>
            <a:srgbClr val="5ACBF0"/>
          </p15:clr>
        </p15:guide>
        <p15:guide id="32" pos="1378">
          <p15:clr>
            <a:srgbClr val="5ACBF0"/>
          </p15:clr>
        </p15:guide>
        <p15:guide id="33" pos="888">
          <p15:clr>
            <a:srgbClr val="5ACBF0"/>
          </p15:clr>
        </p15:guide>
        <p15:guide id="34" pos="778">
          <p15:clr>
            <a:srgbClr val="5ACBF0"/>
          </p15:clr>
        </p15:guide>
        <p15:guide id="35" pos="2580">
          <p15:clr>
            <a:srgbClr val="5ACBF0"/>
          </p15:clr>
        </p15:guide>
        <p15:guide id="36" pos="2693">
          <p15:clr>
            <a:srgbClr val="5ACBF0"/>
          </p15:clr>
        </p15:guide>
        <p15:guide id="37" pos="3180">
          <p15:clr>
            <a:srgbClr val="5ACBF0"/>
          </p15:clr>
        </p15:guide>
        <p15:guide id="38" pos="3293">
          <p15:clr>
            <a:srgbClr val="5ACBF0"/>
          </p15:clr>
        </p15:guide>
        <p15:guide id="39" pos="3780">
          <p15:clr>
            <a:srgbClr val="5ACBF0"/>
          </p15:clr>
        </p15:guide>
        <p15:guide id="40" pos="3895">
          <p15:clr>
            <a:srgbClr val="5ACBF0"/>
          </p15:clr>
        </p15:guide>
        <p15:guide id="41" pos="4382">
          <p15:clr>
            <a:srgbClr val="5ACBF0"/>
          </p15:clr>
        </p15:guide>
        <p15:guide id="42" pos="4498">
          <p15:clr>
            <a:srgbClr val="5ACBF0"/>
          </p15:clr>
        </p15:guide>
        <p15:guide id="43" pos="4985">
          <p15:clr>
            <a:srgbClr val="5ACBF0"/>
          </p15:clr>
        </p15:guide>
        <p15:guide id="44" pos="5095">
          <p15:clr>
            <a:srgbClr val="5ACBF0"/>
          </p15:clr>
        </p15:guide>
        <p15:guide id="45" pos="5585">
          <p15:clr>
            <a:srgbClr val="5ACBF0"/>
          </p15:clr>
        </p15:guide>
        <p15:guide id="46" pos="5700">
          <p15:clr>
            <a:srgbClr val="5ACBF0"/>
          </p15:clr>
        </p15:guide>
        <p15:guide id="47" pos="6190">
          <p15:clr>
            <a:srgbClr val="5ACBF0"/>
          </p15:clr>
        </p15:guide>
        <p15:guide id="48" pos="6300">
          <p15:clr>
            <a:srgbClr val="5ACBF0"/>
          </p15:clr>
        </p15:guide>
        <p15:guide id="49" pos="6787">
          <p15:clr>
            <a:srgbClr val="5ACBF0"/>
          </p15:clr>
        </p15:guide>
        <p15:guide id="50" pos="6900">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docs.splunk.com/Documentation/AddOns/released/GoogleCloud/Troubleshoo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nstonesplunk/cooking_with_Splunk_and_GCP/issues"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5B3B4A1-1371-5D47-99E7-65AF9DC06D17}"/>
              </a:ext>
            </a:extLst>
          </p:cNvPr>
          <p:cNvSpPr>
            <a:spLocks noGrp="1"/>
          </p:cNvSpPr>
          <p:nvPr>
            <p:ph type="title"/>
          </p:nvPr>
        </p:nvSpPr>
        <p:spPr>
          <a:xfrm>
            <a:off x="506462" y="237510"/>
            <a:ext cx="8084086" cy="2154865"/>
          </a:xfrm>
        </p:spPr>
        <p:txBody>
          <a:bodyPr/>
          <a:lstStyle/>
          <a:p>
            <a:r>
              <a:rPr lang="en-US" dirty="0"/>
              <a:t>Cooking with GCP and Splunk</a:t>
            </a:r>
          </a:p>
        </p:txBody>
      </p:sp>
      <p:sp>
        <p:nvSpPr>
          <p:cNvPr id="16" name="Text Placeholder 2">
            <a:extLst>
              <a:ext uri="{FF2B5EF4-FFF2-40B4-BE49-F238E27FC236}">
                <a16:creationId xmlns:a16="http://schemas.microsoft.com/office/drawing/2014/main" id="{355CAA26-9A4D-C542-9DDB-1307896E03EB}"/>
              </a:ext>
            </a:extLst>
          </p:cNvPr>
          <p:cNvSpPr>
            <a:spLocks noGrp="1"/>
          </p:cNvSpPr>
          <p:nvPr>
            <p:ph type="body" sz="quarter" idx="12"/>
          </p:nvPr>
        </p:nvSpPr>
        <p:spPr>
          <a:xfrm>
            <a:off x="506460" y="2535215"/>
            <a:ext cx="7891305" cy="741210"/>
          </a:xfrm>
        </p:spPr>
        <p:txBody>
          <a:bodyPr/>
          <a:lstStyle/>
          <a:p>
            <a:r>
              <a:rPr lang="en-US" dirty="0"/>
              <a:t>Module 3: Troubleshooting inputs in the Splunk Add-on for GCP</a:t>
            </a:r>
          </a:p>
        </p:txBody>
      </p:sp>
      <p:pic>
        <p:nvPicPr>
          <p:cNvPr id="17" name="Graphic 16">
            <a:extLst>
              <a:ext uri="{FF2B5EF4-FFF2-40B4-BE49-F238E27FC236}">
                <a16:creationId xmlns:a16="http://schemas.microsoft.com/office/drawing/2014/main" id="{75BA6BE8-0F9F-9645-853E-D61D482C89B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12779" y="4074766"/>
            <a:ext cx="1564434" cy="965533"/>
          </a:xfrm>
          <a:prstGeom prst="rect">
            <a:avLst/>
          </a:prstGeom>
        </p:spPr>
      </p:pic>
      <p:sp>
        <p:nvSpPr>
          <p:cNvPr id="18" name="Rectangle 17">
            <a:extLst>
              <a:ext uri="{FF2B5EF4-FFF2-40B4-BE49-F238E27FC236}">
                <a16:creationId xmlns:a16="http://schemas.microsoft.com/office/drawing/2014/main" id="{69E6D178-5D8A-7946-96FD-7006E8B5A0FB}"/>
              </a:ext>
            </a:extLst>
          </p:cNvPr>
          <p:cNvSpPr/>
          <p:nvPr/>
        </p:nvSpPr>
        <p:spPr>
          <a:xfrm>
            <a:off x="428609" y="3003766"/>
            <a:ext cx="4572000" cy="553998"/>
          </a:xfrm>
          <a:prstGeom prst="rect">
            <a:avLst/>
          </a:prstGeom>
        </p:spPr>
        <p:txBody>
          <a:bodyPr>
            <a:spAutoFit/>
          </a:bodyPr>
          <a:lstStyle/>
          <a:p>
            <a:r>
              <a:rPr lang="en-US" sz="1500" dirty="0" err="1">
                <a:latin typeface="Arial" panose="020B0604020202020204" pitchFamily="34" charset="0"/>
                <a:cs typeface="Arial" panose="020B0604020202020204" pitchFamily="34" charset="0"/>
              </a:rPr>
              <a:t>Nic</a:t>
            </a:r>
            <a:r>
              <a:rPr lang="en-US" sz="1500" dirty="0">
                <a:latin typeface="Arial" panose="020B0604020202020204" pitchFamily="34" charset="0"/>
                <a:cs typeface="Arial" panose="020B0604020202020204" pitchFamily="34" charset="0"/>
              </a:rPr>
              <a:t> Stone | Solutions Engineer</a:t>
            </a:r>
          </a:p>
          <a:p>
            <a:r>
              <a:rPr lang="en-US" sz="1500" dirty="0">
                <a:latin typeface="Arial" panose="020B0604020202020204" pitchFamily="34" charset="0"/>
                <a:cs typeface="Arial" panose="020B0604020202020204" pitchFamily="34" charset="0"/>
              </a:rPr>
              <a:t>Global Strategic Alliances Partner Integrations</a:t>
            </a:r>
          </a:p>
        </p:txBody>
      </p:sp>
    </p:spTree>
    <p:extLst>
      <p:ext uri="{BB962C8B-B14F-4D97-AF65-F5344CB8AC3E}">
        <p14:creationId xmlns:p14="http://schemas.microsoft.com/office/powerpoint/2010/main" val="172796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4352" y="732517"/>
            <a:ext cx="7176571" cy="2124536"/>
          </a:xfrm>
        </p:spPr>
        <p:txBody>
          <a:bodyPr/>
          <a:lstStyle/>
          <a:p>
            <a:r>
              <a:rPr lang="en-US" dirty="0"/>
              <a:t>Searching internal Splunk logs for GCP inputs</a:t>
            </a:r>
          </a:p>
        </p:txBody>
      </p:sp>
      <p:sp>
        <p:nvSpPr>
          <p:cNvPr id="5" name="Subtitle 4">
            <a:extLst>
              <a:ext uri="{FF2B5EF4-FFF2-40B4-BE49-F238E27FC236}">
                <a16:creationId xmlns:a16="http://schemas.microsoft.com/office/drawing/2014/main" id="{03FCC210-4ED9-6D42-95E8-25632FEF2205}"/>
              </a:ext>
            </a:extLst>
          </p:cNvPr>
          <p:cNvSpPr>
            <a:spLocks noGrp="1"/>
          </p:cNvSpPr>
          <p:nvPr>
            <p:ph type="subTitle" idx="1"/>
          </p:nvPr>
        </p:nvSpPr>
        <p:spPr/>
        <p:txBody>
          <a:bodyPr/>
          <a:lstStyle/>
          <a:p>
            <a:r>
              <a:rPr lang="en-US" dirty="0"/>
              <a:t>Log naming conventions</a:t>
            </a:r>
          </a:p>
        </p:txBody>
      </p:sp>
    </p:spTree>
    <p:extLst>
      <p:ext uri="{BB962C8B-B14F-4D97-AF65-F5344CB8AC3E}">
        <p14:creationId xmlns:p14="http://schemas.microsoft.com/office/powerpoint/2010/main" val="4077568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This section will walk through</a:t>
            </a:r>
          </a:p>
          <a:p>
            <a:pPr lvl="1"/>
            <a:r>
              <a:rPr lang="en-US" dirty="0"/>
              <a:t>Accessing internal logs</a:t>
            </a:r>
          </a:p>
        </p:txBody>
      </p:sp>
      <p:sp>
        <p:nvSpPr>
          <p:cNvPr id="3" name="Title 2"/>
          <p:cNvSpPr>
            <a:spLocks noGrp="1"/>
          </p:cNvSpPr>
          <p:nvPr>
            <p:ph type="title"/>
          </p:nvPr>
        </p:nvSpPr>
        <p:spPr>
          <a:xfrm>
            <a:off x="-93165" y="232794"/>
            <a:ext cx="9330327" cy="332690"/>
          </a:xfrm>
        </p:spPr>
        <p:txBody>
          <a:bodyPr/>
          <a:lstStyle/>
          <a:p>
            <a:r>
              <a:rPr lang="en-US" sz="2200" dirty="0"/>
              <a:t>Table of Contents: Searching internal Splunk logs for GCP inputs</a:t>
            </a:r>
          </a:p>
        </p:txBody>
      </p:sp>
      <p:sp>
        <p:nvSpPr>
          <p:cNvPr id="4" name="Subtitle 3"/>
          <p:cNvSpPr>
            <a:spLocks noGrp="1"/>
          </p:cNvSpPr>
          <p:nvPr>
            <p:ph type="subTitle" idx="12"/>
          </p:nvPr>
        </p:nvSpPr>
        <p:spPr/>
        <p:txBody>
          <a:bodyPr/>
          <a:lstStyle/>
          <a:p>
            <a:r>
              <a:rPr lang="en-US" dirty="0"/>
              <a:t>What’s in this section?</a:t>
            </a:r>
          </a:p>
        </p:txBody>
      </p:sp>
    </p:spTree>
    <p:extLst>
      <p:ext uri="{BB962C8B-B14F-4D97-AF65-F5344CB8AC3E}">
        <p14:creationId xmlns:p14="http://schemas.microsoft.com/office/powerpoint/2010/main" val="91003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31313" y="960471"/>
            <a:ext cx="8681373" cy="4284768"/>
          </a:xfrm>
        </p:spPr>
        <p:txBody>
          <a:bodyPr/>
          <a:lstStyle/>
          <a:p>
            <a:pPr marL="285750" indent="-285750"/>
            <a:r>
              <a:rPr lang="en-US" b="1" dirty="0" err="1">
                <a:latin typeface="Consolas" panose="020B0609020204030204" pitchFamily="49" charset="0"/>
                <a:cs typeface="Consolas" panose="020B0609020204030204" pitchFamily="49" charset="0"/>
              </a:rPr>
              <a:t>sourcetype</a:t>
            </a:r>
            <a:r>
              <a:rPr lang="en-US" b="1" dirty="0">
                <a:latin typeface="Consolas" panose="020B0609020204030204" pitchFamily="49" charset="0"/>
                <a:cs typeface="Consolas" panose="020B0609020204030204" pitchFamily="49" charset="0"/>
              </a:rPr>
              <a:t>=</a:t>
            </a:r>
            <a:r>
              <a:rPr lang="en-US" b="1" dirty="0" err="1">
                <a:latin typeface="Consolas" panose="020B0609020204030204" pitchFamily="49" charset="0"/>
                <a:cs typeface="Consolas" panose="020B0609020204030204" pitchFamily="49" charset="0"/>
              </a:rPr>
              <a:t>google:gcp:pubsub:log</a:t>
            </a:r>
            <a:endParaRPr lang="en-US" b="1" dirty="0">
              <a:latin typeface="Consolas" panose="020B0609020204030204" pitchFamily="49" charset="0"/>
              <a:cs typeface="Consolas" panose="020B0609020204030204" pitchFamily="49" charset="0"/>
            </a:endParaRP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splunk_ta_google_pubsub_main.log</a:t>
            </a:r>
            <a:endParaRPr lang="en-US" dirty="0">
              <a:latin typeface="Consolas" panose="020B0609020204030204" pitchFamily="49" charset="0"/>
              <a:cs typeface="Consolas" panose="020B0609020204030204" pitchFamily="49" charset="0"/>
            </a:endParaRP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splunk_ta_google_pubsub_util.log</a:t>
            </a:r>
            <a:endParaRPr lang="en-US" dirty="0">
              <a:latin typeface="Consolas" panose="020B0609020204030204" pitchFamily="49" charset="0"/>
              <a:cs typeface="Consolas" panose="020B0609020204030204" pitchFamily="49" charset="0"/>
            </a:endParaRPr>
          </a:p>
          <a:p>
            <a:pPr marL="285750" indent="-285750"/>
            <a:r>
              <a:rPr lang="en-US" b="1" dirty="0" err="1">
                <a:latin typeface="Consolas" panose="020B0609020204030204" pitchFamily="49" charset="0"/>
                <a:cs typeface="Consolas" panose="020B0609020204030204" pitchFamily="49" charset="0"/>
              </a:rPr>
              <a:t>sourcetype</a:t>
            </a:r>
            <a:r>
              <a:rPr lang="en-US" b="1" dirty="0">
                <a:latin typeface="Consolas" panose="020B0609020204030204" pitchFamily="49" charset="0"/>
                <a:cs typeface="Consolas" panose="020B0609020204030204" pitchFamily="49" charset="0"/>
              </a:rPr>
              <a:t>=</a:t>
            </a:r>
            <a:r>
              <a:rPr lang="en-US" b="1" dirty="0" err="1">
                <a:latin typeface="Consolas" panose="020B0609020204030204" pitchFamily="49" charset="0"/>
                <a:cs typeface="Consolas" panose="020B0609020204030204" pitchFamily="49" charset="0"/>
              </a:rPr>
              <a:t>google:gcp:monitor:log</a:t>
            </a:r>
            <a:endParaRPr lang="en-US" b="1" dirty="0">
              <a:latin typeface="Consolas" panose="020B0609020204030204" pitchFamily="49" charset="0"/>
              <a:cs typeface="Consolas" panose="020B0609020204030204" pitchFamily="49" charset="0"/>
            </a:endParaRP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splunk_ta_google_cloudplatform_cloud_monitor_main.log</a:t>
            </a:r>
            <a:endParaRPr lang="en-US" dirty="0">
              <a:latin typeface="Consolas" panose="020B0609020204030204" pitchFamily="49" charset="0"/>
              <a:cs typeface="Consolas" panose="020B0609020204030204" pitchFamily="49" charset="0"/>
            </a:endParaRP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splunk_ta_google_cloudplatform_cloud_monitor_util.log</a:t>
            </a:r>
            <a:r>
              <a:rPr lang="en-US" dirty="0">
                <a:latin typeface="Consolas" panose="020B0609020204030204" pitchFamily="49" charset="0"/>
                <a:cs typeface="Consolas" panose="020B0609020204030204" pitchFamily="49" charset="0"/>
              </a:rPr>
              <a:t> </a:t>
            </a:r>
          </a:p>
          <a:p>
            <a:pPr marL="285750" indent="-285750"/>
            <a:r>
              <a:rPr lang="en-US" b="1" dirty="0" err="1">
                <a:latin typeface="Consolas" panose="020B0609020204030204" pitchFamily="49" charset="0"/>
                <a:cs typeface="Consolas" panose="020B0609020204030204" pitchFamily="49" charset="0"/>
              </a:rPr>
              <a:t>sourcetype</a:t>
            </a:r>
            <a:r>
              <a:rPr lang="en-US" b="1" dirty="0">
                <a:latin typeface="Consolas" panose="020B0609020204030204" pitchFamily="49" charset="0"/>
                <a:cs typeface="Consolas" panose="020B0609020204030204" pitchFamily="49" charset="0"/>
              </a:rPr>
              <a:t>=</a:t>
            </a:r>
            <a:r>
              <a:rPr lang="en-US" b="1" dirty="0" err="1">
                <a:latin typeface="Consolas" panose="020B0609020204030204" pitchFamily="49" charset="0"/>
                <a:cs typeface="Consolas" panose="020B0609020204030204" pitchFamily="49" charset="0"/>
              </a:rPr>
              <a:t>splunk_ta_google_billing.log</a:t>
            </a:r>
            <a:endParaRPr lang="en-US" b="1" dirty="0">
              <a:latin typeface="Consolas" panose="020B0609020204030204" pitchFamily="49" charset="0"/>
              <a:cs typeface="Consolas" panose="020B0609020204030204" pitchFamily="49" charset="0"/>
            </a:endParaRP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google:gcp:billing:log</a:t>
            </a:r>
            <a:endParaRPr lang="en-US" dirty="0">
              <a:latin typeface="Consolas" panose="020B0609020204030204" pitchFamily="49" charset="0"/>
              <a:cs typeface="Consolas" panose="020B0609020204030204" pitchFamily="49" charset="0"/>
            </a:endParaRPr>
          </a:p>
          <a:p>
            <a:pPr marL="285750" indent="-285750"/>
            <a:r>
              <a:rPr lang="en-US" b="1" dirty="0" err="1">
                <a:latin typeface="Consolas" panose="020B0609020204030204" pitchFamily="49" charset="0"/>
                <a:cs typeface="Consolas" panose="020B0609020204030204" pitchFamily="49" charset="0"/>
              </a:rPr>
              <a:t>sourcetype</a:t>
            </a:r>
            <a:r>
              <a:rPr lang="en-US" b="1" dirty="0">
                <a:latin typeface="Consolas" panose="020B0609020204030204" pitchFamily="49" charset="0"/>
                <a:cs typeface="Consolas" panose="020B0609020204030204" pitchFamily="49" charset="0"/>
              </a:rPr>
              <a:t>=</a:t>
            </a:r>
            <a:r>
              <a:rPr lang="en-US" b="1" dirty="0" err="1">
                <a:latin typeface="Consolas" panose="020B0609020204030204" pitchFamily="49" charset="0"/>
                <a:cs typeface="Consolas" panose="020B0609020204030204" pitchFamily="49" charset="0"/>
              </a:rPr>
              <a:t>google:gcp:custom_rest:log</a:t>
            </a:r>
            <a:r>
              <a:rPr lang="en-US" b="1" dirty="0">
                <a:latin typeface="Consolas" panose="020B0609020204030204" pitchFamily="49" charset="0"/>
                <a:cs typeface="Consolas" panose="020B0609020204030204" pitchFamily="49" charset="0"/>
              </a:rPr>
              <a:t> </a:t>
            </a: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splunk_ta_google-cloudplatform_custom_rest.log</a:t>
            </a:r>
            <a:endParaRPr lang="en-US" dirty="0">
              <a:latin typeface="Consolas" panose="020B0609020204030204" pitchFamily="49" charset="0"/>
              <a:cs typeface="Consolas" panose="020B0609020204030204" pitchFamily="49" charset="0"/>
            </a:endParaRPr>
          </a:p>
          <a:p>
            <a:pPr lvl="1"/>
            <a:endParaRPr lang="en-US" dirty="0">
              <a:latin typeface="Consolas" panose="020B0609020204030204" pitchFamily="49" charset="0"/>
              <a:cs typeface="Consolas" panose="020B0609020204030204" pitchFamily="49" charset="0"/>
            </a:endParaRPr>
          </a:p>
        </p:txBody>
      </p:sp>
      <p:sp>
        <p:nvSpPr>
          <p:cNvPr id="3" name="Title 2"/>
          <p:cNvSpPr>
            <a:spLocks noGrp="1"/>
          </p:cNvSpPr>
          <p:nvPr>
            <p:ph type="title"/>
          </p:nvPr>
        </p:nvSpPr>
        <p:spPr/>
        <p:txBody>
          <a:bodyPr/>
          <a:lstStyle/>
          <a:p>
            <a:r>
              <a:rPr lang="en-US" dirty="0"/>
              <a:t>Accessing internal logs – Part 1</a:t>
            </a:r>
            <a:br>
              <a:rPr lang="en-US" dirty="0"/>
            </a:br>
            <a:endParaRPr lang="en-US" dirty="0"/>
          </a:p>
        </p:txBody>
      </p:sp>
      <p:sp>
        <p:nvSpPr>
          <p:cNvPr id="4" name="Subtitle 3"/>
          <p:cNvSpPr>
            <a:spLocks noGrp="1"/>
          </p:cNvSpPr>
          <p:nvPr>
            <p:ph type="subTitle" idx="12"/>
          </p:nvPr>
        </p:nvSpPr>
        <p:spPr>
          <a:xfrm>
            <a:off x="50111" y="670964"/>
            <a:ext cx="9043776" cy="184028"/>
          </a:xfrm>
        </p:spPr>
        <p:txBody>
          <a:bodyPr/>
          <a:lstStyle/>
          <a:p>
            <a:r>
              <a:rPr lang="en-US" dirty="0"/>
              <a:t>Search for internal GCP Add-on input logs with the following </a:t>
            </a:r>
            <a:r>
              <a:rPr lang="en-US" dirty="0" err="1"/>
              <a:t>sourcetypes</a:t>
            </a:r>
            <a:r>
              <a:rPr lang="en-US" dirty="0"/>
              <a:t> and/or sources</a:t>
            </a:r>
          </a:p>
        </p:txBody>
      </p:sp>
    </p:spTree>
    <p:extLst>
      <p:ext uri="{BB962C8B-B14F-4D97-AF65-F5344CB8AC3E}">
        <p14:creationId xmlns:p14="http://schemas.microsoft.com/office/powerpoint/2010/main" val="194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Common issues in the Splunk Add-on for GCP</a:t>
            </a:r>
          </a:p>
          <a:p>
            <a:r>
              <a:rPr lang="en-US" dirty="0"/>
              <a:t>Searching internal Splunk logs for GCP inputs</a:t>
            </a:r>
          </a:p>
          <a:p>
            <a:endParaRPr lang="en-US" dirty="0"/>
          </a:p>
          <a:p>
            <a:r>
              <a:rPr lang="en-US" dirty="0"/>
              <a:t>This presentation mostly outlines the content already described here: </a:t>
            </a:r>
            <a:r>
              <a:rPr lang="en-US" dirty="0">
                <a:hlinkClick r:id="rId3"/>
              </a:rPr>
              <a:t>https://docs.splunk.com/Documentation/AddOns/released/GoogleCloud/Troubleshoot</a:t>
            </a:r>
            <a:endParaRPr lang="en-US" dirty="0"/>
          </a:p>
          <a:p>
            <a:pPr lvl="1"/>
            <a:r>
              <a:rPr lang="en-US" dirty="0"/>
              <a:t>Additional common issues and troubleshooting steps will be added to this document over time</a:t>
            </a:r>
          </a:p>
        </p:txBody>
      </p:sp>
      <p:sp>
        <p:nvSpPr>
          <p:cNvPr id="3" name="Title 2"/>
          <p:cNvSpPr>
            <a:spLocks noGrp="1"/>
          </p:cNvSpPr>
          <p:nvPr>
            <p:ph type="title"/>
          </p:nvPr>
        </p:nvSpPr>
        <p:spPr/>
        <p:txBody>
          <a:bodyPr/>
          <a:lstStyle/>
          <a:p>
            <a:r>
              <a:rPr lang="en-US" dirty="0"/>
              <a:t>Troubleshooting the Splunk Add-on for GCP</a:t>
            </a:r>
          </a:p>
        </p:txBody>
      </p:sp>
      <p:sp>
        <p:nvSpPr>
          <p:cNvPr id="4" name="Subtitle 3"/>
          <p:cNvSpPr>
            <a:spLocks noGrp="1"/>
          </p:cNvSpPr>
          <p:nvPr>
            <p:ph type="subTitle" idx="12"/>
          </p:nvPr>
        </p:nvSpPr>
        <p:spPr/>
        <p:txBody>
          <a:bodyPr/>
          <a:lstStyle/>
          <a:p>
            <a:r>
              <a:rPr lang="en-US" dirty="0"/>
              <a:t>Configuring Splunk to collect data from GCP</a:t>
            </a:r>
          </a:p>
        </p:txBody>
      </p:sp>
    </p:spTree>
    <p:extLst>
      <p:ext uri="{BB962C8B-B14F-4D97-AF65-F5344CB8AC3E}">
        <p14:creationId xmlns:p14="http://schemas.microsoft.com/office/powerpoint/2010/main" val="4207180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Please create a </a:t>
            </a:r>
            <a:r>
              <a:rPr lang="en-US" dirty="0">
                <a:hlinkClick r:id="rId3"/>
              </a:rPr>
              <a:t>GitHub Issue</a:t>
            </a:r>
            <a:r>
              <a:rPr lang="en-US" dirty="0"/>
              <a:t> for any typos, bugs, issues, enhancement requests, etc.</a:t>
            </a:r>
          </a:p>
        </p:txBody>
      </p:sp>
      <p:sp>
        <p:nvSpPr>
          <p:cNvPr id="3" name="Title 2"/>
          <p:cNvSpPr>
            <a:spLocks noGrp="1"/>
          </p:cNvSpPr>
          <p:nvPr>
            <p:ph type="title"/>
          </p:nvPr>
        </p:nvSpPr>
        <p:spPr/>
        <p:txBody>
          <a:bodyPr/>
          <a:lstStyle/>
          <a:p>
            <a:r>
              <a:rPr lang="en-US" dirty="0"/>
              <a:t>Setting up the Splunk Add-on for GCP</a:t>
            </a:r>
          </a:p>
        </p:txBody>
      </p:sp>
      <p:sp>
        <p:nvSpPr>
          <p:cNvPr id="4" name="Subtitle 3"/>
          <p:cNvSpPr>
            <a:spLocks noGrp="1"/>
          </p:cNvSpPr>
          <p:nvPr>
            <p:ph type="subTitle" idx="12"/>
          </p:nvPr>
        </p:nvSpPr>
        <p:spPr/>
        <p:txBody>
          <a:bodyPr/>
          <a:lstStyle/>
          <a:p>
            <a:r>
              <a:rPr lang="en-US" dirty="0"/>
              <a:t>Initial notes</a:t>
            </a:r>
          </a:p>
        </p:txBody>
      </p:sp>
    </p:spTree>
    <p:extLst>
      <p:ext uri="{BB962C8B-B14F-4D97-AF65-F5344CB8AC3E}">
        <p14:creationId xmlns:p14="http://schemas.microsoft.com/office/powerpoint/2010/main" val="19316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4352" y="732517"/>
            <a:ext cx="7176571" cy="2124536"/>
          </a:xfrm>
        </p:spPr>
        <p:txBody>
          <a:bodyPr/>
          <a:lstStyle/>
          <a:p>
            <a:r>
              <a:rPr lang="en-US" dirty="0"/>
              <a:t>Common issues in the Splunk Add-on for GCP</a:t>
            </a:r>
          </a:p>
        </p:txBody>
      </p:sp>
      <p:sp>
        <p:nvSpPr>
          <p:cNvPr id="5" name="Subtitle 4">
            <a:extLst>
              <a:ext uri="{FF2B5EF4-FFF2-40B4-BE49-F238E27FC236}">
                <a16:creationId xmlns:a16="http://schemas.microsoft.com/office/drawing/2014/main" id="{03FCC210-4ED9-6D42-95E8-25632FEF2205}"/>
              </a:ext>
            </a:extLst>
          </p:cNvPr>
          <p:cNvSpPr>
            <a:spLocks noGrp="1"/>
          </p:cNvSpPr>
          <p:nvPr>
            <p:ph type="subTitle" idx="1"/>
          </p:nvPr>
        </p:nvSpPr>
        <p:spPr/>
        <p:txBody>
          <a:bodyPr/>
          <a:lstStyle/>
          <a:p>
            <a:r>
              <a:rPr lang="en-US" dirty="0"/>
              <a:t>Common issues and suggested courses of action</a:t>
            </a:r>
          </a:p>
        </p:txBody>
      </p:sp>
    </p:spTree>
    <p:extLst>
      <p:ext uri="{BB962C8B-B14F-4D97-AF65-F5344CB8AC3E}">
        <p14:creationId xmlns:p14="http://schemas.microsoft.com/office/powerpoint/2010/main" val="449690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This section will walk through</a:t>
            </a:r>
          </a:p>
          <a:p>
            <a:pPr lvl="1"/>
            <a:r>
              <a:rPr lang="en-US" dirty="0"/>
              <a:t>Exceed request limit errors</a:t>
            </a:r>
          </a:p>
          <a:p>
            <a:pPr lvl="1"/>
            <a:r>
              <a:rPr lang="en-US" dirty="0"/>
              <a:t>Large pub/sub subscriptions</a:t>
            </a:r>
          </a:p>
          <a:p>
            <a:pPr lvl="1"/>
            <a:r>
              <a:rPr lang="en-US" dirty="0"/>
              <a:t>Pre 1.2.0 inputs after an update</a:t>
            </a:r>
          </a:p>
        </p:txBody>
      </p:sp>
      <p:sp>
        <p:nvSpPr>
          <p:cNvPr id="3" name="Title 2"/>
          <p:cNvSpPr>
            <a:spLocks noGrp="1"/>
          </p:cNvSpPr>
          <p:nvPr>
            <p:ph type="title"/>
          </p:nvPr>
        </p:nvSpPr>
        <p:spPr>
          <a:xfrm>
            <a:off x="171022" y="232794"/>
            <a:ext cx="8801953" cy="332690"/>
          </a:xfrm>
        </p:spPr>
        <p:txBody>
          <a:bodyPr/>
          <a:lstStyle/>
          <a:p>
            <a:r>
              <a:rPr lang="en-US" sz="2200" dirty="0"/>
              <a:t>Table of Contents: Common issues in the Splunk Add-on for GCP</a:t>
            </a:r>
          </a:p>
        </p:txBody>
      </p:sp>
      <p:sp>
        <p:nvSpPr>
          <p:cNvPr id="4" name="Subtitle 3"/>
          <p:cNvSpPr>
            <a:spLocks noGrp="1"/>
          </p:cNvSpPr>
          <p:nvPr>
            <p:ph type="subTitle" idx="12"/>
          </p:nvPr>
        </p:nvSpPr>
        <p:spPr/>
        <p:txBody>
          <a:bodyPr/>
          <a:lstStyle/>
          <a:p>
            <a:r>
              <a:rPr lang="en-US" dirty="0"/>
              <a:t>What’s in this section?</a:t>
            </a:r>
          </a:p>
        </p:txBody>
      </p:sp>
    </p:spTree>
    <p:extLst>
      <p:ext uri="{BB962C8B-B14F-4D97-AF65-F5344CB8AC3E}">
        <p14:creationId xmlns:p14="http://schemas.microsoft.com/office/powerpoint/2010/main" val="419838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31313" y="960471"/>
            <a:ext cx="8681373" cy="4284768"/>
          </a:xfrm>
        </p:spPr>
        <p:txBody>
          <a:bodyPr/>
          <a:lstStyle/>
          <a:p>
            <a:r>
              <a:rPr lang="en-US" dirty="0">
                <a:latin typeface="Consolas" panose="020B0609020204030204" pitchFamily="49" charset="0"/>
                <a:cs typeface="Consolas" panose="020B0609020204030204" pitchFamily="49" charset="0"/>
              </a:rPr>
              <a:t>&lt;"Insufficient tokens for quota group and limit DefaultGroupCLIENT_PROJECT-1d using the limit by ID 342432."&gt;</a:t>
            </a:r>
          </a:p>
          <a:p>
            <a:r>
              <a:rPr lang="en-US" dirty="0"/>
              <a:t>If you see this error, reduce the number of Cloud Monitoring inputs, or request a limit increase from GCP.</a:t>
            </a:r>
          </a:p>
        </p:txBody>
      </p:sp>
      <p:sp>
        <p:nvSpPr>
          <p:cNvPr id="3" name="Title 2"/>
          <p:cNvSpPr>
            <a:spLocks noGrp="1"/>
          </p:cNvSpPr>
          <p:nvPr>
            <p:ph type="title"/>
          </p:nvPr>
        </p:nvSpPr>
        <p:spPr/>
        <p:txBody>
          <a:bodyPr/>
          <a:lstStyle/>
          <a:p>
            <a:r>
              <a:rPr lang="en-US" dirty="0"/>
              <a:t>Exceed Request Limit – Part 1</a:t>
            </a:r>
            <a:br>
              <a:rPr lang="en-US" dirty="0"/>
            </a:br>
            <a:endParaRPr lang="en-US" dirty="0"/>
          </a:p>
        </p:txBody>
      </p:sp>
      <p:sp>
        <p:nvSpPr>
          <p:cNvPr id="4" name="Subtitle 3"/>
          <p:cNvSpPr>
            <a:spLocks noGrp="1"/>
          </p:cNvSpPr>
          <p:nvPr>
            <p:ph type="subTitle" idx="12"/>
          </p:nvPr>
        </p:nvSpPr>
        <p:spPr>
          <a:xfrm>
            <a:off x="342048" y="660003"/>
            <a:ext cx="8459905" cy="205950"/>
          </a:xfrm>
        </p:spPr>
        <p:txBody>
          <a:bodyPr/>
          <a:lstStyle/>
          <a:p>
            <a:r>
              <a:rPr lang="en-US" dirty="0"/>
              <a:t>Google Cloud Monitoring request limit is 50000 per day</a:t>
            </a:r>
          </a:p>
        </p:txBody>
      </p:sp>
    </p:spTree>
    <p:extLst>
      <p:ext uri="{BB962C8B-B14F-4D97-AF65-F5344CB8AC3E}">
        <p14:creationId xmlns:p14="http://schemas.microsoft.com/office/powerpoint/2010/main" val="332737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31313" y="960471"/>
            <a:ext cx="8681373" cy="4284768"/>
          </a:xfrm>
        </p:spPr>
        <p:txBody>
          <a:bodyPr/>
          <a:lstStyle/>
          <a:p>
            <a:r>
              <a:rPr lang="en-US" dirty="0"/>
              <a:t>High Volume pub/sub subscriptions</a:t>
            </a:r>
          </a:p>
          <a:p>
            <a:pPr lvl="1"/>
            <a:r>
              <a:rPr lang="en-US" dirty="0"/>
              <a:t>For large pub/sub subscriptions, we recommend cloning existing inputs that are ingesting the same subscriptions to increase data throughput and performance. </a:t>
            </a:r>
          </a:p>
          <a:p>
            <a:pPr lvl="1"/>
            <a:r>
              <a:rPr lang="en-US" dirty="0"/>
              <a:t>These identical inputs can be in the same instance or in different instances. If you see this error, reduce the number of Cloud Monitoring inputs, or request a limit increase from GCP.</a:t>
            </a:r>
          </a:p>
          <a:p>
            <a:endParaRPr lang="en-US" dirty="0"/>
          </a:p>
          <a:p>
            <a:r>
              <a:rPr lang="en-US" dirty="0"/>
              <a:t>High quantity of pub/sub subscriptions</a:t>
            </a:r>
          </a:p>
          <a:p>
            <a:pPr lvl="1"/>
            <a:r>
              <a:rPr lang="en-US" dirty="0"/>
              <a:t>To manage a large number of subscriptions in one Splunk instance, aggregate subscriptions belonging to the same Google Cloud Service account into one input to save resources.</a:t>
            </a:r>
          </a:p>
        </p:txBody>
      </p:sp>
      <p:sp>
        <p:nvSpPr>
          <p:cNvPr id="3" name="Title 2"/>
          <p:cNvSpPr>
            <a:spLocks noGrp="1"/>
          </p:cNvSpPr>
          <p:nvPr>
            <p:ph type="title"/>
          </p:nvPr>
        </p:nvSpPr>
        <p:spPr>
          <a:xfrm>
            <a:off x="44898" y="232795"/>
            <a:ext cx="9054201" cy="332690"/>
          </a:xfrm>
        </p:spPr>
        <p:txBody>
          <a:bodyPr/>
          <a:lstStyle/>
          <a:p>
            <a:r>
              <a:rPr lang="en-US" sz="2200" dirty="0"/>
              <a:t>Large pub/sub subscriptions (data volume and quantity) – Part 2</a:t>
            </a:r>
            <a:br>
              <a:rPr lang="en-US" sz="2200" dirty="0"/>
            </a:br>
            <a:endParaRPr lang="en-US" sz="2200" dirty="0"/>
          </a:p>
        </p:txBody>
      </p:sp>
      <p:sp>
        <p:nvSpPr>
          <p:cNvPr id="4" name="Subtitle 3"/>
          <p:cNvSpPr>
            <a:spLocks noGrp="1"/>
          </p:cNvSpPr>
          <p:nvPr>
            <p:ph type="subTitle" idx="12"/>
          </p:nvPr>
        </p:nvSpPr>
        <p:spPr>
          <a:xfrm>
            <a:off x="342048" y="660003"/>
            <a:ext cx="8459905" cy="205950"/>
          </a:xfrm>
        </p:spPr>
        <p:txBody>
          <a:bodyPr/>
          <a:lstStyle/>
          <a:p>
            <a:r>
              <a:rPr lang="en-US" dirty="0"/>
              <a:t>How to handle a large pub/sub subscription</a:t>
            </a:r>
          </a:p>
        </p:txBody>
      </p:sp>
    </p:spTree>
    <p:extLst>
      <p:ext uri="{BB962C8B-B14F-4D97-AF65-F5344CB8AC3E}">
        <p14:creationId xmlns:p14="http://schemas.microsoft.com/office/powerpoint/2010/main" val="642333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31313" y="960471"/>
            <a:ext cx="8681373" cy="4284768"/>
          </a:xfrm>
        </p:spPr>
        <p:txBody>
          <a:bodyPr/>
          <a:lstStyle/>
          <a:p>
            <a:r>
              <a:rPr lang="en-US" dirty="0"/>
              <a:t>High volume and/or a high quantity of pub/sub subscriptions</a:t>
            </a:r>
          </a:p>
          <a:p>
            <a:pPr lvl="1"/>
            <a:r>
              <a:rPr lang="en-US" dirty="0"/>
              <a:t>In a heavy load scenario, it can take more than 10 seconds from pull to ack. The default "Acknowledgement Deadline" of subscription in GCP is 10 seconds. It is recommended that a customer increase it to 60 seconds. </a:t>
            </a:r>
          </a:p>
        </p:txBody>
      </p:sp>
      <p:sp>
        <p:nvSpPr>
          <p:cNvPr id="3" name="Title 2"/>
          <p:cNvSpPr>
            <a:spLocks noGrp="1"/>
          </p:cNvSpPr>
          <p:nvPr>
            <p:ph type="title"/>
          </p:nvPr>
        </p:nvSpPr>
        <p:spPr>
          <a:xfrm>
            <a:off x="44898" y="232795"/>
            <a:ext cx="9054201" cy="332690"/>
          </a:xfrm>
        </p:spPr>
        <p:txBody>
          <a:bodyPr/>
          <a:lstStyle/>
          <a:p>
            <a:r>
              <a:rPr lang="en-US" sz="2200" dirty="0"/>
              <a:t>Large pub/sub subscriptions (data volume and quantity) – Part 3</a:t>
            </a:r>
            <a:br>
              <a:rPr lang="en-US" sz="2200" dirty="0"/>
            </a:br>
            <a:endParaRPr lang="en-US" sz="2200" dirty="0"/>
          </a:p>
        </p:txBody>
      </p:sp>
      <p:sp>
        <p:nvSpPr>
          <p:cNvPr id="4" name="Subtitle 3"/>
          <p:cNvSpPr>
            <a:spLocks noGrp="1"/>
          </p:cNvSpPr>
          <p:nvPr>
            <p:ph type="subTitle" idx="12"/>
          </p:nvPr>
        </p:nvSpPr>
        <p:spPr>
          <a:xfrm>
            <a:off x="342048" y="660003"/>
            <a:ext cx="8459905" cy="205950"/>
          </a:xfrm>
        </p:spPr>
        <p:txBody>
          <a:bodyPr/>
          <a:lstStyle/>
          <a:p>
            <a:r>
              <a:rPr lang="en-US" dirty="0"/>
              <a:t>How to handle a large pub/sub subscription</a:t>
            </a:r>
          </a:p>
        </p:txBody>
      </p:sp>
    </p:spTree>
    <p:extLst>
      <p:ext uri="{BB962C8B-B14F-4D97-AF65-F5344CB8AC3E}">
        <p14:creationId xmlns:p14="http://schemas.microsoft.com/office/powerpoint/2010/main" val="2058727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31313" y="960471"/>
            <a:ext cx="8681373" cy="4284768"/>
          </a:xfrm>
        </p:spPr>
        <p:txBody>
          <a:bodyPr/>
          <a:lstStyle/>
          <a:p>
            <a:r>
              <a:rPr lang="en-US" dirty="0"/>
              <a:t>If you are upgrading from a version of the Splunk Add-on for Google Cloud Platform earlier than 1.2.0, you must run the following upgrade script in order for your data to be properly sent. </a:t>
            </a:r>
          </a:p>
          <a:p>
            <a:pPr lvl="1"/>
            <a:r>
              <a:rPr lang="en-US" sz="1400" dirty="0">
                <a:latin typeface="Consolas" panose="020B0609020204030204" pitchFamily="49" charset="0"/>
                <a:cs typeface="Consolas" panose="020B0609020204030204" pitchFamily="49" charset="0"/>
              </a:rPr>
              <a:t>python {</a:t>
            </a:r>
            <a:r>
              <a:rPr lang="en-US" sz="1400" dirty="0" err="1">
                <a:latin typeface="Consolas" panose="020B0609020204030204" pitchFamily="49" charset="0"/>
                <a:cs typeface="Consolas" panose="020B0609020204030204" pitchFamily="49" charset="0"/>
              </a:rPr>
              <a:t>path_of_google_cloudplatform_addon</a:t>
            </a:r>
            <a:r>
              <a:rPr lang="en-US" sz="1400" dirty="0">
                <a:latin typeface="Consolas" panose="020B0609020204030204" pitchFamily="49" charset="0"/>
                <a:cs typeface="Consolas" panose="020B0609020204030204" pitchFamily="49" charset="0"/>
              </a:rPr>
              <a:t>}/bin/tools/</a:t>
            </a:r>
            <a:r>
              <a:rPr lang="en-US" sz="1400" dirty="0" err="1">
                <a:latin typeface="Consolas" panose="020B0609020204030204" pitchFamily="49" charset="0"/>
                <a:cs typeface="Consolas" panose="020B0609020204030204" pitchFamily="49" charset="0"/>
              </a:rPr>
              <a:t>migrate_pubsub_input.py</a:t>
            </a:r>
            <a:endParaRPr lang="en-US" sz="1400" dirty="0">
              <a:latin typeface="Consolas" panose="020B0609020204030204" pitchFamily="49" charset="0"/>
              <a:cs typeface="Consolas" panose="020B0609020204030204" pitchFamily="49" charset="0"/>
            </a:endParaRPr>
          </a:p>
        </p:txBody>
      </p:sp>
      <p:sp>
        <p:nvSpPr>
          <p:cNvPr id="3" name="Title 2"/>
          <p:cNvSpPr>
            <a:spLocks noGrp="1"/>
          </p:cNvSpPr>
          <p:nvPr>
            <p:ph type="title"/>
          </p:nvPr>
        </p:nvSpPr>
        <p:spPr>
          <a:xfrm>
            <a:off x="44898" y="232795"/>
            <a:ext cx="9054201" cy="332690"/>
          </a:xfrm>
        </p:spPr>
        <p:txBody>
          <a:bodyPr/>
          <a:lstStyle/>
          <a:p>
            <a:r>
              <a:rPr lang="en-US" sz="2400" dirty="0"/>
              <a:t>Pre 1.2.0 inputs after an update to the Add-on</a:t>
            </a:r>
            <a:r>
              <a:rPr lang="en-US" sz="2200" dirty="0"/>
              <a:t> – Part 3</a:t>
            </a:r>
            <a:br>
              <a:rPr lang="en-US" sz="2200" dirty="0"/>
            </a:br>
            <a:endParaRPr lang="en-US" sz="2200" dirty="0"/>
          </a:p>
        </p:txBody>
      </p:sp>
      <p:sp>
        <p:nvSpPr>
          <p:cNvPr id="4" name="Subtitle 3"/>
          <p:cNvSpPr>
            <a:spLocks noGrp="1"/>
          </p:cNvSpPr>
          <p:nvPr>
            <p:ph type="subTitle" idx="12"/>
          </p:nvPr>
        </p:nvSpPr>
        <p:spPr>
          <a:xfrm>
            <a:off x="342048" y="660003"/>
            <a:ext cx="8459905" cy="205950"/>
          </a:xfrm>
        </p:spPr>
        <p:txBody>
          <a:bodyPr/>
          <a:lstStyle/>
          <a:p>
            <a:r>
              <a:rPr lang="en-US" dirty="0"/>
              <a:t>Pub/Sub inputs require an update script following an update to the GCP Add-on</a:t>
            </a:r>
          </a:p>
        </p:txBody>
      </p:sp>
    </p:spTree>
    <p:extLst>
      <p:ext uri="{BB962C8B-B14F-4D97-AF65-F5344CB8AC3E}">
        <p14:creationId xmlns:p14="http://schemas.microsoft.com/office/powerpoint/2010/main" val="839065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USERHIDDEN" val="1"/>
</p:tagLst>
</file>

<file path=ppt/tags/tag2.xml><?xml version="1.0" encoding="utf-8"?>
<p:tagLst xmlns:a="http://schemas.openxmlformats.org/drawingml/2006/main" xmlns:r="http://schemas.openxmlformats.org/officeDocument/2006/relationships" xmlns:p="http://schemas.openxmlformats.org/presentationml/2006/main">
  <p:tag name="USERHIDDEN" val="1"/>
</p:tagLst>
</file>

<file path=ppt/tags/tag3.xml><?xml version="1.0" encoding="utf-8"?>
<p:tagLst xmlns:a="http://schemas.openxmlformats.org/drawingml/2006/main" xmlns:r="http://schemas.openxmlformats.org/officeDocument/2006/relationships" xmlns:p="http://schemas.openxmlformats.org/presentationml/2006/main">
  <p:tag name="USERHIDDEN" val="1"/>
</p:tagLst>
</file>

<file path=ppt/theme/theme1.xml><?xml version="1.0" encoding="utf-8"?>
<a:theme xmlns:a="http://schemas.openxmlformats.org/drawingml/2006/main" name="Splunk2017">
  <a:themeElements>
    <a:clrScheme name="Splunk Corporate 2017">
      <a:dk1>
        <a:srgbClr val="FFFFFF"/>
      </a:dk1>
      <a:lt1>
        <a:srgbClr val="000000"/>
      </a:lt1>
      <a:dk2>
        <a:srgbClr val="FFFFFF"/>
      </a:dk2>
      <a:lt2>
        <a:srgbClr val="000000"/>
      </a:lt2>
      <a:accent1>
        <a:srgbClr val="65A637"/>
      </a:accent1>
      <a:accent2>
        <a:srgbClr val="B2B2B2"/>
      </a:accent2>
      <a:accent3>
        <a:srgbClr val="515151"/>
      </a:accent3>
      <a:accent4>
        <a:srgbClr val="00A9E0"/>
      </a:accent4>
      <a:accent5>
        <a:srgbClr val="005880"/>
      </a:accent5>
      <a:accent6>
        <a:srgbClr val="CBDB2F"/>
      </a:accent6>
      <a:hlink>
        <a:srgbClr val="02A8E0"/>
      </a:hlink>
      <a:folHlink>
        <a:srgbClr val="02A8E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dirty="0" smtClean="0"/>
        </a:defPPr>
      </a:lstStyle>
    </a:txDef>
  </a:objectDefaults>
  <a:extraClrSchemeLst/>
  <a:extLst>
    <a:ext uri="{05A4C25C-085E-4340-85A3-A5531E510DB2}">
      <thm15:themeFamily xmlns:thm15="http://schemas.microsoft.com/office/thememl/2012/main" name="Splunk2017" id="{50BF85CE-25FF-9F46-8D5D-C3CF069266F1}" vid="{891D984F-EED8-3046-BE7D-6ED2F1B045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Splunk2017</Template>
  <TotalTime>558</TotalTime>
  <Words>685</Words>
  <Application>Microsoft Macintosh PowerPoint</Application>
  <PresentationFormat>On-screen Show (16:9)</PresentationFormat>
  <Paragraphs>70</Paragraphs>
  <Slides>12</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.LucidaGrandeUI</vt:lpstr>
      <vt:lpstr>ＭＳ Ｐゴシック</vt:lpstr>
      <vt:lpstr>Arial</vt:lpstr>
      <vt:lpstr>Calibri</vt:lpstr>
      <vt:lpstr>Consolas</vt:lpstr>
      <vt:lpstr>Splunk2017</vt:lpstr>
      <vt:lpstr>Cooking with GCP and Splunk</vt:lpstr>
      <vt:lpstr>Troubleshooting the Splunk Add-on for GCP</vt:lpstr>
      <vt:lpstr>Setting up the Splunk Add-on for GCP</vt:lpstr>
      <vt:lpstr>Common issues in the Splunk Add-on for GCP</vt:lpstr>
      <vt:lpstr>Table of Contents: Common issues in the Splunk Add-on for GCP</vt:lpstr>
      <vt:lpstr>Exceed Request Limit – Part 1 </vt:lpstr>
      <vt:lpstr>Large pub/sub subscriptions (data volume and quantity) – Part 2 </vt:lpstr>
      <vt:lpstr>Large pub/sub subscriptions (data volume and quantity) – Part 3 </vt:lpstr>
      <vt:lpstr>Pre 1.2.0 inputs after an update to the Add-on – Part 3 </vt:lpstr>
      <vt:lpstr>Searching internal Splunk logs for GCP inputs</vt:lpstr>
      <vt:lpstr>Table of Contents: Searching internal Splunk logs for GCP inputs</vt:lpstr>
      <vt:lpstr>Accessing internal logs – Part 1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Cooking with AWS and Splunk</dc:title>
  <dc:creator>Kamilo Amir</dc:creator>
  <cp:lastModifiedBy>Microsoft Office User</cp:lastModifiedBy>
  <cp:revision>43</cp:revision>
  <dcterms:created xsi:type="dcterms:W3CDTF">2017-04-27T19:27:17Z</dcterms:created>
  <dcterms:modified xsi:type="dcterms:W3CDTF">2019-04-03T17:00:59Z</dcterms:modified>
</cp:coreProperties>
</file>

<file path=docProps/thumbnail.jpeg>
</file>